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3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3" r:id="rId1"/>
    <p:sldMasterId id="2147483938" r:id="rId2"/>
    <p:sldMasterId id="2147483950" r:id="rId3"/>
    <p:sldMasterId id="2147483829" r:id="rId4"/>
  </p:sldMasterIdLst>
  <p:notesMasterIdLst>
    <p:notesMasterId r:id="rId15"/>
  </p:notesMasterIdLst>
  <p:handoutMasterIdLst>
    <p:handoutMasterId r:id="rId16"/>
  </p:handoutMasterIdLst>
  <p:sldIdLst>
    <p:sldId id="1780" r:id="rId5"/>
    <p:sldId id="1850" r:id="rId6"/>
    <p:sldId id="1852" r:id="rId7"/>
    <p:sldId id="1853" r:id="rId8"/>
    <p:sldId id="1854" r:id="rId9"/>
    <p:sldId id="1855" r:id="rId10"/>
    <p:sldId id="1856" r:id="rId11"/>
    <p:sldId id="1857" r:id="rId12"/>
    <p:sldId id="1858" r:id="rId13"/>
    <p:sldId id="185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RIENTATION BENEFITS" id="{65550F9C-A2DE-7747-9B36-EB3D4DD4DFBB}">
          <p14:sldIdLst>
            <p14:sldId id="1780"/>
            <p14:sldId id="1850"/>
            <p14:sldId id="1852"/>
            <p14:sldId id="1853"/>
            <p14:sldId id="1854"/>
            <p14:sldId id="1855"/>
            <p14:sldId id="1856"/>
            <p14:sldId id="1857"/>
            <p14:sldId id="1858"/>
            <p14:sldId id="18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200" userDrawn="1">
          <p15:clr>
            <a:srgbClr val="A4A3A4"/>
          </p15:clr>
        </p15:guide>
        <p15:guide id="4" orient="horz" pos="3672" userDrawn="1">
          <p15:clr>
            <a:srgbClr val="A4A3A4"/>
          </p15:clr>
        </p15:guide>
        <p15:guide id="5" pos="8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/>
  <p:cmAuthor id="2" name="Elizabeth Sullivan Roseman" initials="ESR" lastIdx="4" clrIdx="1">
    <p:extLst>
      <p:ext uri="{19B8F6BF-5375-455C-9EA6-DF929625EA0E}">
        <p15:presenceInfo xmlns:p15="http://schemas.microsoft.com/office/powerpoint/2012/main" userId="S-1-5-21-2606368960-2500258175-2498336579-10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A900"/>
    <a:srgbClr val="002D72"/>
    <a:srgbClr val="FF8192"/>
    <a:srgbClr val="332797"/>
    <a:srgbClr val="3D40A2"/>
    <a:srgbClr val="FF8A41"/>
    <a:srgbClr val="C22E2A"/>
    <a:srgbClr val="A6182E"/>
    <a:srgbClr val="CC002A"/>
    <a:srgbClr val="CC00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029"/>
    <p:restoredTop sz="96000"/>
  </p:normalViewPr>
  <p:slideViewPr>
    <p:cSldViewPr snapToGrid="0" snapToObjects="1">
      <p:cViewPr varScale="1">
        <p:scale>
          <a:sx n="67" d="100"/>
          <a:sy n="67" d="100"/>
        </p:scale>
        <p:origin x="180" y="60"/>
      </p:cViewPr>
      <p:guideLst>
        <p:guide orient="horz" pos="528"/>
        <p:guide pos="3840"/>
        <p:guide orient="horz" pos="1200"/>
        <p:guide orient="horz" pos="3672"/>
        <p:guide pos="8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184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9604F-D6BA-784D-A065-0796394EB23B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856AA8-3108-6246-B2A8-29CC9EB3D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0191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F6B12-1E11-1646-AC44-F776EC78D8A7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0A0221-286C-B944-969E-6E9146FF7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53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Join our Facebook groups to connect with other admitted students and parents: </a:t>
            </a:r>
            <a:r>
              <a:rPr lang="en-US" sz="1200" b="1" dirty="0">
                <a:solidFill>
                  <a:srgbClr val="5E696C"/>
                </a:solidFill>
              </a:rPr>
              <a:t/>
            </a:r>
            <a:br>
              <a:rPr lang="en-US" sz="1200" b="1" dirty="0">
                <a:solidFill>
                  <a:srgbClr val="5E696C"/>
                </a:solidFill>
              </a:rPr>
            </a:br>
            <a:r>
              <a:rPr lang="en-US" sz="1200" b="1" dirty="0">
                <a:solidFill>
                  <a:srgbClr val="F7A800"/>
                </a:solidFill>
              </a:rPr>
              <a:t>New York Tech Class of 2024</a:t>
            </a:r>
            <a:br>
              <a:rPr lang="en-US" sz="1200" b="1" dirty="0">
                <a:solidFill>
                  <a:srgbClr val="F7A800"/>
                </a:solidFill>
              </a:rPr>
            </a:br>
            <a:r>
              <a:rPr lang="en-US" sz="1200" b="1" dirty="0">
                <a:solidFill>
                  <a:srgbClr val="F7A800"/>
                </a:solidFill>
              </a:rPr>
              <a:t>NYIT Parents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A0221-286C-B944-969E-6E9146FF78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683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Join our Facebook groups to connect with other admitted students and parents: </a:t>
            </a:r>
            <a:r>
              <a:rPr lang="en-US" sz="1200" b="1" dirty="0">
                <a:solidFill>
                  <a:srgbClr val="5E696C"/>
                </a:solidFill>
              </a:rPr>
              <a:t/>
            </a:r>
            <a:br>
              <a:rPr lang="en-US" sz="1200" b="1" dirty="0">
                <a:solidFill>
                  <a:srgbClr val="5E696C"/>
                </a:solidFill>
              </a:rPr>
            </a:br>
            <a:r>
              <a:rPr lang="en-US" sz="1200" b="1" dirty="0">
                <a:solidFill>
                  <a:srgbClr val="F7A800"/>
                </a:solidFill>
              </a:rPr>
              <a:t>New York Tech Class of 2024</a:t>
            </a:r>
            <a:br>
              <a:rPr lang="en-US" sz="1200" b="1" dirty="0">
                <a:solidFill>
                  <a:srgbClr val="F7A800"/>
                </a:solidFill>
              </a:rPr>
            </a:br>
            <a:r>
              <a:rPr lang="en-US" sz="1200" b="1" dirty="0">
                <a:solidFill>
                  <a:srgbClr val="F7A800"/>
                </a:solidFill>
              </a:rPr>
              <a:t>NYIT Parents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A0221-286C-B944-969E-6E9146FF783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01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Join our Facebook groups to connect with other admitted students and parents: </a:t>
            </a:r>
            <a:r>
              <a:rPr lang="en-US" sz="1200" b="1" dirty="0">
                <a:solidFill>
                  <a:srgbClr val="5E696C"/>
                </a:solidFill>
              </a:rPr>
              <a:t/>
            </a:r>
            <a:br>
              <a:rPr lang="en-US" sz="1200" b="1" dirty="0">
                <a:solidFill>
                  <a:srgbClr val="5E696C"/>
                </a:solidFill>
              </a:rPr>
            </a:br>
            <a:r>
              <a:rPr lang="en-US" sz="1200" b="1" dirty="0">
                <a:solidFill>
                  <a:srgbClr val="F7A800"/>
                </a:solidFill>
              </a:rPr>
              <a:t>New York Tech Class of 2024</a:t>
            </a:r>
            <a:br>
              <a:rPr lang="en-US" sz="1200" b="1" dirty="0">
                <a:solidFill>
                  <a:srgbClr val="F7A800"/>
                </a:solidFill>
              </a:rPr>
            </a:br>
            <a:r>
              <a:rPr lang="en-US" sz="1200" b="1" dirty="0">
                <a:solidFill>
                  <a:srgbClr val="F7A800"/>
                </a:solidFill>
              </a:rPr>
              <a:t>NYIT Parents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A0221-286C-B944-969E-6E9146FF78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22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Join our Facebook groups to connect with other admitted students and parents: </a:t>
            </a:r>
            <a:r>
              <a:rPr lang="en-US" sz="1200" b="1" dirty="0">
                <a:solidFill>
                  <a:srgbClr val="5E696C"/>
                </a:solidFill>
              </a:rPr>
              <a:t/>
            </a:r>
            <a:br>
              <a:rPr lang="en-US" sz="1200" b="1" dirty="0">
                <a:solidFill>
                  <a:srgbClr val="5E696C"/>
                </a:solidFill>
              </a:rPr>
            </a:br>
            <a:r>
              <a:rPr lang="en-US" sz="1200" b="1" dirty="0">
                <a:solidFill>
                  <a:srgbClr val="F7A800"/>
                </a:solidFill>
              </a:rPr>
              <a:t>New York Tech Class of 2024</a:t>
            </a:r>
            <a:br>
              <a:rPr lang="en-US" sz="1200" b="1" dirty="0">
                <a:solidFill>
                  <a:srgbClr val="F7A800"/>
                </a:solidFill>
              </a:rPr>
            </a:br>
            <a:r>
              <a:rPr lang="en-US" sz="1200" b="1" dirty="0">
                <a:solidFill>
                  <a:srgbClr val="F7A800"/>
                </a:solidFill>
              </a:rPr>
              <a:t>NYIT Parents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A0221-286C-B944-969E-6E9146FF78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10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Join our Facebook groups to connect with other admitted students and parents: </a:t>
            </a:r>
            <a:r>
              <a:rPr lang="en-US" sz="1200" b="1" dirty="0">
                <a:solidFill>
                  <a:srgbClr val="5E696C"/>
                </a:solidFill>
              </a:rPr>
              <a:t/>
            </a:r>
            <a:br>
              <a:rPr lang="en-US" sz="1200" b="1" dirty="0">
                <a:solidFill>
                  <a:srgbClr val="5E696C"/>
                </a:solidFill>
              </a:rPr>
            </a:br>
            <a:r>
              <a:rPr lang="en-US" sz="1200" b="1" dirty="0">
                <a:solidFill>
                  <a:srgbClr val="F7A800"/>
                </a:solidFill>
              </a:rPr>
              <a:t>New York Tech Class of 2024</a:t>
            </a:r>
            <a:br>
              <a:rPr lang="en-US" sz="1200" b="1" dirty="0">
                <a:solidFill>
                  <a:srgbClr val="F7A800"/>
                </a:solidFill>
              </a:rPr>
            </a:br>
            <a:r>
              <a:rPr lang="en-US" sz="1200" b="1" dirty="0">
                <a:solidFill>
                  <a:srgbClr val="F7A800"/>
                </a:solidFill>
              </a:rPr>
              <a:t>NYIT Parents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A0221-286C-B944-969E-6E9146FF78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55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Join our Facebook groups to connect with other admitted students and parents: </a:t>
            </a:r>
            <a:r>
              <a:rPr lang="en-US" sz="1200" b="1" dirty="0">
                <a:solidFill>
                  <a:srgbClr val="5E696C"/>
                </a:solidFill>
              </a:rPr>
              <a:t/>
            </a:r>
            <a:br>
              <a:rPr lang="en-US" sz="1200" b="1" dirty="0">
                <a:solidFill>
                  <a:srgbClr val="5E696C"/>
                </a:solidFill>
              </a:rPr>
            </a:br>
            <a:r>
              <a:rPr lang="en-US" sz="1200" b="1" dirty="0">
                <a:solidFill>
                  <a:srgbClr val="F7A800"/>
                </a:solidFill>
              </a:rPr>
              <a:t>New York Tech Class of 2024</a:t>
            </a:r>
            <a:br>
              <a:rPr lang="en-US" sz="1200" b="1" dirty="0">
                <a:solidFill>
                  <a:srgbClr val="F7A800"/>
                </a:solidFill>
              </a:rPr>
            </a:br>
            <a:r>
              <a:rPr lang="en-US" sz="1200" b="1" dirty="0">
                <a:solidFill>
                  <a:srgbClr val="F7A800"/>
                </a:solidFill>
              </a:rPr>
              <a:t>NYIT Parents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A0221-286C-B944-969E-6E9146FF78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23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Join our Facebook groups to connect with other admitted students and parents: </a:t>
            </a:r>
            <a:r>
              <a:rPr lang="en-US" sz="1200" b="1" dirty="0">
                <a:solidFill>
                  <a:srgbClr val="5E696C"/>
                </a:solidFill>
              </a:rPr>
              <a:t/>
            </a:r>
            <a:br>
              <a:rPr lang="en-US" sz="1200" b="1" dirty="0">
                <a:solidFill>
                  <a:srgbClr val="5E696C"/>
                </a:solidFill>
              </a:rPr>
            </a:br>
            <a:r>
              <a:rPr lang="en-US" sz="1200" b="1" dirty="0">
                <a:solidFill>
                  <a:srgbClr val="F7A800"/>
                </a:solidFill>
              </a:rPr>
              <a:t>New York Tech Class of 2024</a:t>
            </a:r>
            <a:br>
              <a:rPr lang="en-US" sz="1200" b="1" dirty="0">
                <a:solidFill>
                  <a:srgbClr val="F7A800"/>
                </a:solidFill>
              </a:rPr>
            </a:br>
            <a:r>
              <a:rPr lang="en-US" sz="1200" b="1" dirty="0">
                <a:solidFill>
                  <a:srgbClr val="F7A800"/>
                </a:solidFill>
              </a:rPr>
              <a:t>NYIT Parents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A0221-286C-B944-969E-6E9146FF78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587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Join our Facebook groups to connect with other admitted students and parents: </a:t>
            </a:r>
            <a:r>
              <a:rPr lang="en-US" sz="1200" b="1" dirty="0">
                <a:solidFill>
                  <a:srgbClr val="5E696C"/>
                </a:solidFill>
              </a:rPr>
              <a:t/>
            </a:r>
            <a:br>
              <a:rPr lang="en-US" sz="1200" b="1" dirty="0">
                <a:solidFill>
                  <a:srgbClr val="5E696C"/>
                </a:solidFill>
              </a:rPr>
            </a:br>
            <a:r>
              <a:rPr lang="en-US" sz="1200" b="1" dirty="0">
                <a:solidFill>
                  <a:srgbClr val="F7A800"/>
                </a:solidFill>
              </a:rPr>
              <a:t>New York Tech Class of 2024</a:t>
            </a:r>
            <a:br>
              <a:rPr lang="en-US" sz="1200" b="1" dirty="0">
                <a:solidFill>
                  <a:srgbClr val="F7A800"/>
                </a:solidFill>
              </a:rPr>
            </a:br>
            <a:r>
              <a:rPr lang="en-US" sz="1200" b="1" dirty="0">
                <a:solidFill>
                  <a:srgbClr val="F7A800"/>
                </a:solidFill>
              </a:rPr>
              <a:t>NYIT Parents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A0221-286C-B944-969E-6E9146FF78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48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Join our Facebook groups to connect with other admitted students and parents: </a:t>
            </a:r>
            <a:r>
              <a:rPr lang="en-US" sz="1200" b="1" dirty="0">
                <a:solidFill>
                  <a:srgbClr val="5E696C"/>
                </a:solidFill>
              </a:rPr>
              <a:t/>
            </a:r>
            <a:br>
              <a:rPr lang="en-US" sz="1200" b="1" dirty="0">
                <a:solidFill>
                  <a:srgbClr val="5E696C"/>
                </a:solidFill>
              </a:rPr>
            </a:br>
            <a:r>
              <a:rPr lang="en-US" sz="1200" b="1" dirty="0">
                <a:solidFill>
                  <a:srgbClr val="F7A800"/>
                </a:solidFill>
              </a:rPr>
              <a:t>New York Tech Class of 2024</a:t>
            </a:r>
            <a:br>
              <a:rPr lang="en-US" sz="1200" b="1" dirty="0">
                <a:solidFill>
                  <a:srgbClr val="F7A800"/>
                </a:solidFill>
              </a:rPr>
            </a:br>
            <a:r>
              <a:rPr lang="en-US" sz="1200" b="1" dirty="0">
                <a:solidFill>
                  <a:srgbClr val="F7A800"/>
                </a:solidFill>
              </a:rPr>
              <a:t>NYIT Parents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A0221-286C-B944-969E-6E9146FF78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037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Join our Facebook groups to connect with other admitted students and parents: </a:t>
            </a:r>
            <a:r>
              <a:rPr lang="en-US" sz="1200" b="1" dirty="0">
                <a:solidFill>
                  <a:srgbClr val="5E696C"/>
                </a:solidFill>
              </a:rPr>
              <a:t/>
            </a:r>
            <a:br>
              <a:rPr lang="en-US" sz="1200" b="1" dirty="0">
                <a:solidFill>
                  <a:srgbClr val="5E696C"/>
                </a:solidFill>
              </a:rPr>
            </a:br>
            <a:r>
              <a:rPr lang="en-US" sz="1200" b="1" dirty="0">
                <a:solidFill>
                  <a:srgbClr val="F7A800"/>
                </a:solidFill>
              </a:rPr>
              <a:t>New York Tech Class of 2024</a:t>
            </a:r>
            <a:br>
              <a:rPr lang="en-US" sz="1200" b="1" dirty="0">
                <a:solidFill>
                  <a:srgbClr val="F7A800"/>
                </a:solidFill>
              </a:rPr>
            </a:br>
            <a:r>
              <a:rPr lang="en-US" sz="1200" b="1" dirty="0">
                <a:solidFill>
                  <a:srgbClr val="F7A800"/>
                </a:solidFill>
              </a:rPr>
              <a:t>NYIT Parents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A0221-286C-B944-969E-6E9146FF78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017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Colo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40AE1B-C625-D941-91D4-12714EF576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24" y="6467038"/>
            <a:ext cx="1095634" cy="23671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43C4D72-4634-4648-8BA7-4E5AF50A2C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627912"/>
            <a:ext cx="8648132" cy="2991588"/>
          </a:xfrm>
          <a:ln w="76200">
            <a:noFill/>
          </a:ln>
        </p:spPr>
        <p:txBody>
          <a:bodyPr lIns="0" tIns="274320" rIns="274320" bIns="274320" anchor="ctr" anchorCtr="0"/>
          <a:lstStyle>
            <a:lvl1pPr algn="l">
              <a:lnSpc>
                <a:spcPct val="85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</a:t>
            </a:r>
          </a:p>
        </p:txBody>
      </p:sp>
    </p:spTree>
    <p:extLst>
      <p:ext uri="{BB962C8B-B14F-4D97-AF65-F5344CB8AC3E}">
        <p14:creationId xmlns:p14="http://schemas.microsoft.com/office/powerpoint/2010/main" val="43642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enterHL_ColorBKGD_no log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188976" y="472701"/>
            <a:ext cx="11814048" cy="419879"/>
          </a:xfrm>
        </p:spPr>
        <p:txBody>
          <a:bodyPr/>
          <a:lstStyle>
            <a:lvl1pPr>
              <a:defRPr sz="4000" spc="-4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6A8B48-7B68-F34C-97B5-365BF54E66B7}"/>
              </a:ext>
            </a:extLst>
          </p:cNvPr>
          <p:cNvSpPr txBox="1"/>
          <p:nvPr userDrawn="1"/>
        </p:nvSpPr>
        <p:spPr>
          <a:xfrm>
            <a:off x="4401312" y="-341376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>
              <a:spcAft>
                <a:spcPts val="1200"/>
              </a:spcAft>
            </a:pPr>
            <a:endParaRPr lang="en-US" sz="1600" dirty="0" err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B59BAD-3868-9C4D-AD65-7D2D0A8B9F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24" y="6467038"/>
            <a:ext cx="1095634" cy="236711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247467E1-D33F-F14B-8353-E92562D509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456" y="912506"/>
            <a:ext cx="11789664" cy="254901"/>
          </a:xfrm>
        </p:spPr>
        <p:txBody>
          <a:bodyPr tIns="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239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 RIGHT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3266E-F8B3-A54C-B3BA-F4136F486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68" y="183305"/>
            <a:ext cx="5351140" cy="132503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0D8BD624-87BA-3146-9DEC-27BB516189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804452" y="0"/>
            <a:ext cx="6387548" cy="6858000"/>
          </a:xfrm>
          <a:prstGeom prst="rect">
            <a:avLst/>
          </a:prstGeom>
          <a:solidFill>
            <a:srgbClr val="2C438A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D333A3A-FBBD-9648-893A-217CCCEE698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74307" y="1646238"/>
            <a:ext cx="5351849" cy="45958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0369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96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PICT RIGHT-text">
    <p:bg>
      <p:bgPr>
        <a:solidFill>
          <a:srgbClr val="002D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3266E-F8B3-A54C-B3BA-F4136F486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68" y="183305"/>
            <a:ext cx="5351140" cy="132503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0D8BD624-87BA-3146-9DEC-27BB516189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804452" y="0"/>
            <a:ext cx="6387548" cy="6858000"/>
          </a:xfrm>
          <a:prstGeom prst="rect">
            <a:avLst/>
          </a:prstGeom>
          <a:solidFill>
            <a:srgbClr val="2C438A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D333A3A-FBBD-9648-893A-217CCCEE698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74307" y="1646238"/>
            <a:ext cx="5351849" cy="459581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9187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96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G PICT RIGHT-text">
    <p:bg>
      <p:bgPr>
        <a:solidFill>
          <a:srgbClr val="002D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3266E-F8B3-A54C-B3BA-F4136F486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68" y="183305"/>
            <a:ext cx="5351140" cy="132503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D333A3A-FBBD-9648-893A-217CCCEE698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74307" y="1646238"/>
            <a:ext cx="5351849" cy="459581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9EC0C6E-C664-A943-AF2C-A6A8EA8CD46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525308" y="-1065439"/>
            <a:ext cx="9532545" cy="953254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43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96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 LEFT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3266E-F8B3-A54C-B3BA-F4136F486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9584" y="183305"/>
            <a:ext cx="5351140" cy="132503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0D8BD624-87BA-3146-9DEC-27BB516189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6387548" cy="6858000"/>
          </a:xfrm>
          <a:prstGeom prst="rect">
            <a:avLst/>
          </a:prstGeom>
          <a:solidFill>
            <a:srgbClr val="2C438A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D333A3A-FBBD-9648-893A-217CCCEE698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599723" y="1646238"/>
            <a:ext cx="5351849" cy="45958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3151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96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PHOTOS-headline top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095180-862C-7543-BE4C-0E7E300498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317625"/>
            <a:ext cx="6378575" cy="3252788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86FB3AFD-07C9-C946-82AA-A23CFD16673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78575" y="1317625"/>
            <a:ext cx="5805055" cy="3252788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7D39FFC-5631-C340-81AF-B182AC9BBCE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4578509"/>
            <a:ext cx="4405745" cy="2277904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480EF21-DC7C-5746-B360-919B94E218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05745" y="4578509"/>
            <a:ext cx="3453461" cy="2277904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8C4168A6-DE16-BE40-B7C2-49AADF1D32A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59206" y="4578509"/>
            <a:ext cx="4322619" cy="227790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188976" y="472706"/>
            <a:ext cx="11814048" cy="419879"/>
          </a:xfrm>
        </p:spPr>
        <p:txBody>
          <a:bodyPr>
            <a:noAutofit/>
          </a:bodyPr>
          <a:lstStyle>
            <a:lvl1pPr algn="ctr">
              <a:defRPr sz="4800" spc="-4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FB58A88-6208-B646-A8C8-3E67642DE3AE}"/>
              </a:ext>
            </a:extLst>
          </p:cNvPr>
          <p:cNvCxnSpPr/>
          <p:nvPr userDrawn="1"/>
        </p:nvCxnSpPr>
        <p:spPr>
          <a:xfrm>
            <a:off x="10789879" y="6385489"/>
            <a:ext cx="0" cy="33762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598B87A-36E7-C846-9674-0DA4120906FD}"/>
              </a:ext>
            </a:extLst>
          </p:cNvPr>
          <p:cNvSpPr txBox="1">
            <a:spLocks/>
          </p:cNvSpPr>
          <p:nvPr userDrawn="1"/>
        </p:nvSpPr>
        <p:spPr>
          <a:xfrm>
            <a:off x="10306154" y="6487465"/>
            <a:ext cx="390095" cy="133659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06CA63-061B-4D4A-AA22-E64EC1EA4280}" type="slidenum">
              <a:rPr lang="en-US" sz="8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2BAE3B-0997-E945-95FC-6F0A4B7E6F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25" y="6467043"/>
            <a:ext cx="1095635" cy="23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0746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ID PHOTOS-headline top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095180-862C-7543-BE4C-0E7E300498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9850" y="1213584"/>
            <a:ext cx="2895599" cy="227224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188976" y="472706"/>
            <a:ext cx="11814048" cy="419879"/>
          </a:xfrm>
        </p:spPr>
        <p:txBody>
          <a:bodyPr>
            <a:noAutofit/>
          </a:bodyPr>
          <a:lstStyle>
            <a:lvl1pPr algn="ctr">
              <a:defRPr sz="4800" spc="-4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FB58A88-6208-B646-A8C8-3E67642DE3AE}"/>
              </a:ext>
            </a:extLst>
          </p:cNvPr>
          <p:cNvCxnSpPr/>
          <p:nvPr userDrawn="1"/>
        </p:nvCxnSpPr>
        <p:spPr>
          <a:xfrm>
            <a:off x="10789879" y="6385489"/>
            <a:ext cx="0" cy="33762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598B87A-36E7-C846-9674-0DA4120906FD}"/>
              </a:ext>
            </a:extLst>
          </p:cNvPr>
          <p:cNvSpPr txBox="1">
            <a:spLocks/>
          </p:cNvSpPr>
          <p:nvPr userDrawn="1"/>
        </p:nvSpPr>
        <p:spPr>
          <a:xfrm>
            <a:off x="10306154" y="6487465"/>
            <a:ext cx="390095" cy="133659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06CA63-061B-4D4A-AA22-E64EC1EA4280}" type="slidenum">
              <a:rPr lang="en-US" sz="8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2BAE3B-0997-E945-95FC-6F0A4B7E6F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25" y="6467043"/>
            <a:ext cx="1095635" cy="236711"/>
          </a:xfrm>
          <a:prstGeom prst="rect">
            <a:avLst/>
          </a:prstGeom>
        </p:spPr>
      </p:pic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8E74ACB-446E-974F-9769-DAC9B54EF0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00250" y="1213584"/>
            <a:ext cx="2895599" cy="2272242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8019C5EA-89C2-EC47-B5A2-65F71F8F1A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00650" y="1213584"/>
            <a:ext cx="2895599" cy="2272242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E0AC98EA-E9E0-EE40-A14F-13C5D8E135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99850" y="3806825"/>
            <a:ext cx="2895599" cy="2272242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B89CC036-04BB-524B-B6E5-12722EC4BD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00250" y="3806825"/>
            <a:ext cx="2895599" cy="2272242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A3357E9A-4E63-C741-868E-A3B7ECA97E5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00650" y="3806825"/>
            <a:ext cx="2895599" cy="227224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76652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ID PHOTOS-headline top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095180-862C-7543-BE4C-0E7E300498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05548" y="706349"/>
            <a:ext cx="2895599" cy="242463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188976" y="706348"/>
            <a:ext cx="2469557" cy="5058408"/>
          </a:xfrm>
        </p:spPr>
        <p:txBody>
          <a:bodyPr>
            <a:noAutofit/>
          </a:bodyPr>
          <a:lstStyle>
            <a:lvl1pPr algn="l">
              <a:defRPr sz="4800" spc="-4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FB58A88-6208-B646-A8C8-3E67642DE3AE}"/>
              </a:ext>
            </a:extLst>
          </p:cNvPr>
          <p:cNvCxnSpPr/>
          <p:nvPr userDrawn="1"/>
        </p:nvCxnSpPr>
        <p:spPr>
          <a:xfrm>
            <a:off x="10789879" y="6385489"/>
            <a:ext cx="0" cy="33762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598B87A-36E7-C846-9674-0DA4120906FD}"/>
              </a:ext>
            </a:extLst>
          </p:cNvPr>
          <p:cNvSpPr txBox="1">
            <a:spLocks/>
          </p:cNvSpPr>
          <p:nvPr userDrawn="1"/>
        </p:nvSpPr>
        <p:spPr>
          <a:xfrm>
            <a:off x="10306154" y="6487465"/>
            <a:ext cx="390095" cy="133659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06CA63-061B-4D4A-AA22-E64EC1EA4280}" type="slidenum">
              <a:rPr lang="en-US" sz="8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2BAE3B-0997-E945-95FC-6F0A4B7E6F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25" y="6467043"/>
            <a:ext cx="1095635" cy="236711"/>
          </a:xfrm>
          <a:prstGeom prst="rect">
            <a:avLst/>
          </a:prstGeom>
        </p:spPr>
      </p:pic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8E74ACB-446E-974F-9769-DAC9B54EF0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06486" y="706349"/>
            <a:ext cx="2895599" cy="2424638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8019C5EA-89C2-EC47-B5A2-65F71F8F1A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07425" y="706349"/>
            <a:ext cx="2895599" cy="2424638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E0AC98EA-E9E0-EE40-A14F-13C5D8E135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05548" y="3340118"/>
            <a:ext cx="2895599" cy="2424638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B89CC036-04BB-524B-B6E5-12722EC4BD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06486" y="3340118"/>
            <a:ext cx="2895599" cy="2424638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A3357E9A-4E63-C741-868E-A3B7ECA97E5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07425" y="3340118"/>
            <a:ext cx="2895599" cy="24246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7943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ID PHOTOS-headline top">
    <p:bg>
      <p:bgPr>
        <a:solidFill>
          <a:srgbClr val="002D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095180-862C-7543-BE4C-0E7E300498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8978" y="1750174"/>
            <a:ext cx="1840062" cy="33576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188978" y="556801"/>
            <a:ext cx="11816756" cy="706349"/>
          </a:xfrm>
        </p:spPr>
        <p:txBody>
          <a:bodyPr>
            <a:noAutofit/>
          </a:bodyPr>
          <a:lstStyle>
            <a:lvl1pPr algn="ctr">
              <a:defRPr sz="4800" spc="-4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FB58A88-6208-B646-A8C8-3E67642DE3AE}"/>
              </a:ext>
            </a:extLst>
          </p:cNvPr>
          <p:cNvCxnSpPr/>
          <p:nvPr userDrawn="1"/>
        </p:nvCxnSpPr>
        <p:spPr>
          <a:xfrm>
            <a:off x="10789879" y="6385489"/>
            <a:ext cx="0" cy="33762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598B87A-36E7-C846-9674-0DA4120906FD}"/>
              </a:ext>
            </a:extLst>
          </p:cNvPr>
          <p:cNvSpPr txBox="1">
            <a:spLocks/>
          </p:cNvSpPr>
          <p:nvPr userDrawn="1"/>
        </p:nvSpPr>
        <p:spPr>
          <a:xfrm>
            <a:off x="10306154" y="6487465"/>
            <a:ext cx="390095" cy="133659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06CA63-061B-4D4A-AA22-E64EC1EA4280}" type="slidenum">
              <a:rPr lang="en-US" sz="8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2BAE3B-0997-E945-95FC-6F0A4B7E6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25" y="6467043"/>
            <a:ext cx="1095635" cy="236711"/>
          </a:xfrm>
          <a:prstGeom prst="rect">
            <a:avLst/>
          </a:prstGeom>
        </p:spPr>
      </p:pic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8E74ACB-446E-974F-9769-DAC9B54EF0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184317" y="1750174"/>
            <a:ext cx="1840062" cy="33576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8019C5EA-89C2-EC47-B5A2-65F71F8F1A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79656" y="1750174"/>
            <a:ext cx="1840062" cy="33576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5E4ADADA-9B23-B94D-A3EE-04E8AFB399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4995" y="1750174"/>
            <a:ext cx="1840062" cy="33576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0147B8EA-70A9-5F42-A478-0B5B8722DC6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70334" y="1750174"/>
            <a:ext cx="1840062" cy="33576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F080B71D-331E-7A4E-B16C-107673C2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65672" y="1750174"/>
            <a:ext cx="1840062" cy="33576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37808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PHOTOS 2-headline top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095180-862C-7543-BE4C-0E7E300498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296525"/>
            <a:ext cx="4078224" cy="283464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188976" y="472706"/>
            <a:ext cx="11814048" cy="419879"/>
          </a:xfrm>
        </p:spPr>
        <p:txBody>
          <a:bodyPr>
            <a:noAutofit/>
          </a:bodyPr>
          <a:lstStyle>
            <a:lvl1pPr algn="ctr">
              <a:defRPr sz="4800" spc="-4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6BAB4D3D-F435-7C4A-A5C6-FB202F4AB9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66032" y="1296525"/>
            <a:ext cx="4078224" cy="283464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65ECB339-653A-CC45-ACDB-89860A8C084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32064" y="1296525"/>
            <a:ext cx="4078224" cy="2834640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0583662B-ED67-2D49-9424-115BCF940B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4113580"/>
            <a:ext cx="4078224" cy="2834640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18AEB5E9-F40C-E74A-93D7-36146BDA6D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66032" y="4113580"/>
            <a:ext cx="4078224" cy="2834640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94152405-553E-E348-9379-7AB6DB877C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32064" y="4113580"/>
            <a:ext cx="4078224" cy="28346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6239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ID PHOTOS 2-headline top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095180-862C-7543-BE4C-0E7E300498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317626"/>
            <a:ext cx="6096000" cy="2604386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188976" y="472706"/>
            <a:ext cx="11814048" cy="419879"/>
          </a:xfrm>
        </p:spPr>
        <p:txBody>
          <a:bodyPr>
            <a:noAutofit/>
          </a:bodyPr>
          <a:lstStyle>
            <a:lvl1pPr algn="ctr">
              <a:defRPr sz="4800" spc="-4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DAACE2D-37ED-2741-A715-36A39ED8B1F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317626"/>
            <a:ext cx="6096000" cy="2604386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64E4CDB-896C-1241-A680-781A57A90B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3922012"/>
            <a:ext cx="6096000" cy="2604386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7684932-CFD3-704D-822A-78DBAA7380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3922012"/>
            <a:ext cx="6096000" cy="260438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33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enterHL_ColorBKGD_no log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188976" y="472701"/>
            <a:ext cx="11814048" cy="419879"/>
          </a:xfrm>
        </p:spPr>
        <p:txBody>
          <a:bodyPr/>
          <a:lstStyle>
            <a:lvl1pPr>
              <a:defRPr sz="3600" spc="-4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6A8B48-7B68-F34C-97B5-365BF54E66B7}"/>
              </a:ext>
            </a:extLst>
          </p:cNvPr>
          <p:cNvSpPr txBox="1"/>
          <p:nvPr userDrawn="1"/>
        </p:nvSpPr>
        <p:spPr>
          <a:xfrm>
            <a:off x="4401312" y="-341376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>
              <a:spcAft>
                <a:spcPts val="1200"/>
              </a:spcAft>
            </a:pPr>
            <a:endParaRPr lang="en-US" sz="1600" dirty="0" err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B59BAD-3868-9C4D-AD65-7D2D0A8B9F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24" y="6467038"/>
            <a:ext cx="1095634" cy="23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7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+INSERT PHOTO-text">
    <p:bg>
      <p:bgPr>
        <a:solidFill>
          <a:srgbClr val="002D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D84A6-D8BB-2944-9D7F-42183C5AC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74" y="366185"/>
            <a:ext cx="5710988" cy="1325033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8124C-69E4-0240-BBD3-336ED3331A6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81011" y="0"/>
            <a:ext cx="5710988" cy="6858000"/>
          </a:xfrm>
          <a:solidFill>
            <a:srgbClr val="2C438A"/>
          </a:solidFill>
        </p:spPr>
        <p:txBody>
          <a:bodyPr vert="horz" lIns="0" tIns="0" rIns="0" bIns="0" rtlCol="0" anchor="ctr" anchorCtr="0">
            <a:no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/>
              <a:t> 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9872DFA5-1B64-644C-AA21-6A6A281FB0D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227721" y="2249427"/>
            <a:ext cx="2506579" cy="2359146"/>
          </a:xfrm>
          <a:solidFill>
            <a:srgbClr val="2C438A"/>
          </a:solidFill>
          <a:ln w="76200">
            <a:solidFill>
              <a:srgbClr val="F2A900"/>
            </a:solidFill>
            <a:miter lim="800000"/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2654AF-EE27-564F-B0CB-DB9FFF298A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2874" y="1798638"/>
            <a:ext cx="4856326" cy="4602162"/>
          </a:xfrm>
        </p:spPr>
        <p:txBody>
          <a:bodyPr>
            <a:normAutofit/>
          </a:bodyPr>
          <a:lstStyle>
            <a:lvl1pPr>
              <a:defRPr sz="1800" baseline="0">
                <a:solidFill>
                  <a:schemeClr val="bg1"/>
                </a:solidFill>
              </a:defRPr>
            </a:lvl1pPr>
            <a:lvl2pPr>
              <a:defRPr sz="1800" baseline="0">
                <a:solidFill>
                  <a:schemeClr val="bg1"/>
                </a:solidFill>
              </a:defRPr>
            </a:lvl2pPr>
            <a:lvl3pPr>
              <a:defRPr sz="1800" baseline="0">
                <a:solidFill>
                  <a:schemeClr val="bg1"/>
                </a:solidFill>
              </a:defRPr>
            </a:lvl3pPr>
            <a:lvl4pPr>
              <a:defRPr sz="1800" baseline="0">
                <a:solidFill>
                  <a:schemeClr val="bg1"/>
                </a:solidFill>
              </a:defRPr>
            </a:lvl4pPr>
            <a:lvl5pPr>
              <a:defRPr sz="18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7559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+INSERT PHOTO2-text">
    <p:bg>
      <p:bgPr>
        <a:solidFill>
          <a:srgbClr val="2C43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D84A6-D8BB-2944-9D7F-42183C5AC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74" y="366185"/>
            <a:ext cx="5710988" cy="132503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8124C-69E4-0240-BBD3-336ED3331A6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81011" y="0"/>
            <a:ext cx="5710988" cy="6858000"/>
          </a:xfrm>
          <a:solidFill>
            <a:srgbClr val="002D72"/>
          </a:solidFill>
        </p:spPr>
        <p:txBody>
          <a:bodyPr vert="horz" lIns="0" tIns="0" rIns="0" bIns="0" rtlCol="0" anchor="ctr" anchorCtr="0">
            <a:no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2654AF-EE27-564F-B0CB-DB9FFF298A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2874" y="1798638"/>
            <a:ext cx="4856326" cy="460216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D612EE79-3C68-0B47-A89B-31C15F6AEA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2075" y="1942927"/>
            <a:ext cx="2997872" cy="2972145"/>
          </a:xfrm>
          <a:prstGeom prst="ellipse">
            <a:avLst/>
          </a:prstGeom>
          <a:solidFill>
            <a:srgbClr val="002D72"/>
          </a:solidFill>
          <a:ln w="76200">
            <a:solidFill>
              <a:srgbClr val="F2A900"/>
            </a:solidFill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693668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RECT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90E93C9-C0D3-9942-AB60-7A84F7FDD2F1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2C4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BB2014-D842-D04A-9482-AAAAD4B058AC}"/>
              </a:ext>
            </a:extLst>
          </p:cNvPr>
          <p:cNvSpPr/>
          <p:nvPr userDrawn="1"/>
        </p:nvSpPr>
        <p:spPr>
          <a:xfrm>
            <a:off x="0" y="2728685"/>
            <a:ext cx="12191999" cy="1400629"/>
          </a:xfrm>
          <a:prstGeom prst="rect">
            <a:avLst/>
          </a:prstGeom>
          <a:solidFill>
            <a:srgbClr val="F2A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FC1AA2-EF0F-3A4E-BD75-1C39EB05AA49}"/>
              </a:ext>
            </a:extLst>
          </p:cNvPr>
          <p:cNvSpPr/>
          <p:nvPr userDrawn="1"/>
        </p:nvSpPr>
        <p:spPr>
          <a:xfrm>
            <a:off x="422366" y="561703"/>
            <a:ext cx="11347268" cy="5734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6F79F7-52AF-C44E-AB45-3D5CCEF16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241" y="936355"/>
            <a:ext cx="9985519" cy="763330"/>
          </a:xfrm>
        </p:spPr>
        <p:txBody>
          <a:bodyPr>
            <a:noAutofit/>
          </a:bodyPr>
          <a:lstStyle>
            <a:lvl1pPr algn="ctr">
              <a:defRPr sz="4800" baseline="0">
                <a:solidFill>
                  <a:srgbClr val="002D7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6132B1-A3C8-FE44-860D-DAD6693D9C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3048" y="2036416"/>
            <a:ext cx="9985904" cy="4030663"/>
          </a:xfrm>
        </p:spPr>
        <p:txBody>
          <a:bodyPr>
            <a:noAutofit/>
          </a:bodyPr>
          <a:lstStyle>
            <a:lvl1pPr algn="ctr"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839134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 PHOTO-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D09CF9-5AC0-D041-9FD2-4129A295A02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CC70AD3-F3C0-6D43-ADA5-9DA79C5346B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79399" y="300446"/>
            <a:ext cx="11646989" cy="6303554"/>
          </a:xfrm>
          <a:prstGeom prst="rect">
            <a:avLst/>
          </a:prstGeom>
          <a:solidFill>
            <a:srgbClr val="2C438A"/>
          </a:solidFill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6F79F7-52AF-C44E-AB45-3D5CCEF16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17" y="587709"/>
            <a:ext cx="5380383" cy="3083921"/>
          </a:xfrm>
        </p:spPr>
        <p:txBody>
          <a:bodyPr>
            <a:spAutoFit/>
          </a:bodyPr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B911F9A7-88F9-3C40-A398-7AE90D5D533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34160" y="1032874"/>
            <a:ext cx="3278777" cy="4838699"/>
          </a:xfrm>
          <a:solidFill>
            <a:srgbClr val="002D72"/>
          </a:solidFill>
          <a:ln w="76200">
            <a:solidFill>
              <a:srgbClr val="F2A900"/>
            </a:solidFill>
            <a:miter lim="800000"/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412362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 RECTANGLE">
    <p:bg>
      <p:bgPr>
        <a:solidFill>
          <a:srgbClr val="002D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F79F7-52AF-C44E-AB45-3D5CCEF16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858" y="953588"/>
            <a:ext cx="4334896" cy="1634565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1D7CDC-FA64-2446-A5C1-C5EBB8E007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9179" y="2719283"/>
            <a:ext cx="4334895" cy="3185127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94BA36-C26E-4E49-9B74-5F147D20A0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1" y="1836437"/>
            <a:ext cx="5216141" cy="3185127"/>
          </a:xfrm>
          <a:solidFill>
            <a:srgbClr val="2C438A"/>
          </a:solidFill>
        </p:spPr>
        <p:txBody>
          <a:bodyPr lIns="274320" tIns="274320" rIns="274320" bIns="27432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88801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 on RECT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D09CF9-5AC0-D041-9FD2-4129A295A02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6F79F7-52AF-C44E-AB45-3D5CCEF16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857" y="953589"/>
            <a:ext cx="10423193" cy="875212"/>
          </a:xfrm>
        </p:spPr>
        <p:txBody>
          <a:bodyPr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409F93-FD89-5644-90FF-9E3E360611C8}"/>
              </a:ext>
            </a:extLst>
          </p:cNvPr>
          <p:cNvSpPr/>
          <p:nvPr userDrawn="1"/>
        </p:nvSpPr>
        <p:spPr>
          <a:xfrm>
            <a:off x="483327" y="490331"/>
            <a:ext cx="11200673" cy="5877338"/>
          </a:xfrm>
          <a:prstGeom prst="rect">
            <a:avLst/>
          </a:prstGeom>
          <a:noFill/>
          <a:ln w="38100">
            <a:solidFill>
              <a:srgbClr val="FEA7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94BA36-C26E-4E49-9B74-5F147D20A0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7522" y="2325475"/>
            <a:ext cx="5067663" cy="357893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BB33F99-8C54-2749-8187-F6D7390A1B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5388" y="2325475"/>
            <a:ext cx="5067663" cy="357893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98051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on RECT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D09CF9-5AC0-D041-9FD2-4129A295A02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6F79F7-52AF-C44E-AB45-3D5CCEF16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858" y="953588"/>
            <a:ext cx="4334896" cy="1634565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409F93-FD89-5644-90FF-9E3E360611C8}"/>
              </a:ext>
            </a:extLst>
          </p:cNvPr>
          <p:cNvSpPr/>
          <p:nvPr userDrawn="1"/>
        </p:nvSpPr>
        <p:spPr>
          <a:xfrm>
            <a:off x="483327" y="490331"/>
            <a:ext cx="7162121" cy="5877338"/>
          </a:xfrm>
          <a:prstGeom prst="rect">
            <a:avLst/>
          </a:prstGeom>
          <a:noFill/>
          <a:ln w="38100">
            <a:solidFill>
              <a:srgbClr val="FEA7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1D7CDC-FA64-2446-A5C1-C5EBB8E007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9179" y="2719283"/>
            <a:ext cx="4334895" cy="3185127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478D59B7-AB9F-1D4F-84B2-B48DF7CAC9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12673" y="953588"/>
            <a:ext cx="6096000" cy="4950823"/>
          </a:xfrm>
          <a:prstGeom prst="rect">
            <a:avLst/>
          </a:prstGeom>
          <a:solidFill>
            <a:srgbClr val="2C438A"/>
          </a:solidFill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5422832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 on RECT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D09CF9-5AC0-D041-9FD2-4129A295A02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6F79F7-52AF-C44E-AB45-3D5CCEF16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4011" y="953588"/>
            <a:ext cx="6045201" cy="1634565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409F93-FD89-5644-90FF-9E3E360611C8}"/>
              </a:ext>
            </a:extLst>
          </p:cNvPr>
          <p:cNvSpPr/>
          <p:nvPr userDrawn="1"/>
        </p:nvSpPr>
        <p:spPr>
          <a:xfrm>
            <a:off x="4546552" y="490331"/>
            <a:ext cx="7162121" cy="5877338"/>
          </a:xfrm>
          <a:prstGeom prst="rect">
            <a:avLst/>
          </a:prstGeom>
          <a:noFill/>
          <a:ln w="38100">
            <a:solidFill>
              <a:srgbClr val="FEA7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1D7CDC-FA64-2446-A5C1-C5EBB8E007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3333" y="2719283"/>
            <a:ext cx="6045200" cy="3185127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478D59B7-AB9F-1D4F-84B2-B48DF7CAC9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53588"/>
            <a:ext cx="5240876" cy="4950823"/>
          </a:xfrm>
          <a:prstGeom prst="rect">
            <a:avLst/>
          </a:prstGeom>
          <a:solidFill>
            <a:srgbClr val="2C438A"/>
          </a:solidFill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2508028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PHOTO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BA7AD-607D-DD4F-B3BD-A221BABC7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3050" y="366185"/>
            <a:ext cx="5378732" cy="132503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9FE7B5ED-7CE7-894E-9034-DFB286CF1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5487" y="192678"/>
            <a:ext cx="6237563" cy="6472644"/>
          </a:xfrm>
          <a:prstGeom prst="homePlate">
            <a:avLst/>
          </a:prstGeom>
          <a:solidFill>
            <a:srgbClr val="2C438A"/>
          </a:solidFill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C179A5F-2293-5948-BBC5-9A8A0133D4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53188" y="1843088"/>
            <a:ext cx="5378450" cy="441916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3746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2D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63679-AD32-5D45-9603-806ECE9EF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EFB383A-705C-0D47-A5F4-8B2CD4A958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46942" y="2336800"/>
            <a:ext cx="1335099" cy="1323641"/>
          </a:xfrm>
          <a:prstGeom prst="ellipse">
            <a:avLst/>
          </a:prstGeom>
          <a:solidFill>
            <a:srgbClr val="2C438A"/>
          </a:solidFill>
          <a:effectLst/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8B09B468-F72E-2744-86F7-471EE4C547F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23022" y="2336800"/>
            <a:ext cx="1335099" cy="1323641"/>
          </a:xfrm>
          <a:prstGeom prst="ellipse">
            <a:avLst/>
          </a:prstGeom>
          <a:solidFill>
            <a:srgbClr val="2C438A"/>
          </a:solidFill>
          <a:effectLst/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BF692402-2EAC-AB4B-A92D-9DBB4EE0F5A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70862" y="2336800"/>
            <a:ext cx="1335099" cy="1323641"/>
          </a:xfrm>
          <a:prstGeom prst="ellipse">
            <a:avLst/>
          </a:prstGeom>
          <a:solidFill>
            <a:srgbClr val="2C438A"/>
          </a:solidFill>
          <a:effectLst/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A75444BE-B3C4-F84D-B0D3-189DA4AE27F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394782" y="2336800"/>
            <a:ext cx="1335099" cy="1323641"/>
          </a:xfrm>
          <a:prstGeom prst="ellipse">
            <a:avLst/>
          </a:prstGeom>
          <a:solidFill>
            <a:srgbClr val="2C438A"/>
          </a:solidFill>
          <a:effectLst/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A6FFFEC-A0F0-4040-8143-846FA23C7BE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018701" y="2336800"/>
            <a:ext cx="1335099" cy="1323641"/>
          </a:xfrm>
          <a:prstGeom prst="ellipse">
            <a:avLst/>
          </a:prstGeom>
          <a:solidFill>
            <a:srgbClr val="2C438A"/>
          </a:solidFill>
          <a:effectLst/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606C5678-30D8-D241-A0D9-D91FE3B69C4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146942" y="4436532"/>
            <a:ext cx="1335099" cy="1323641"/>
          </a:xfrm>
          <a:prstGeom prst="ellipse">
            <a:avLst/>
          </a:prstGeom>
          <a:solidFill>
            <a:srgbClr val="2C438A"/>
          </a:solidFill>
          <a:effectLst/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3AA7E1F9-4911-8F4D-99F3-0F64EEC4F33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523022" y="4436532"/>
            <a:ext cx="1335099" cy="1323641"/>
          </a:xfrm>
          <a:prstGeom prst="ellipse">
            <a:avLst/>
          </a:prstGeom>
          <a:solidFill>
            <a:srgbClr val="2C438A"/>
          </a:solidFill>
          <a:effectLst/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F5724345-A61E-8844-8B75-3DECF006DC9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770862" y="4436532"/>
            <a:ext cx="1335099" cy="1323641"/>
          </a:xfrm>
          <a:prstGeom prst="ellipse">
            <a:avLst/>
          </a:prstGeom>
          <a:solidFill>
            <a:srgbClr val="2C438A"/>
          </a:solidFill>
          <a:effectLst/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4149F317-C3E7-044A-A592-3EDF5074DF1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394782" y="4436532"/>
            <a:ext cx="1335099" cy="1323641"/>
          </a:xfrm>
          <a:prstGeom prst="ellipse">
            <a:avLst/>
          </a:prstGeom>
          <a:solidFill>
            <a:srgbClr val="2C438A"/>
          </a:solidFill>
          <a:effectLst/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7D15A56F-623D-FC46-87E3-A0036349CCA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018701" y="4436532"/>
            <a:ext cx="1335099" cy="1323641"/>
          </a:xfrm>
          <a:prstGeom prst="ellipse">
            <a:avLst/>
          </a:prstGeom>
          <a:solidFill>
            <a:srgbClr val="2C438A"/>
          </a:solidFill>
          <a:effectLst/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EF3345F1-AFC7-8E4E-B2CF-5C619C5A61A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8200" y="2336800"/>
            <a:ext cx="2100263" cy="2100263"/>
          </a:xfrm>
          <a:solidFill>
            <a:srgbClr val="2C438A"/>
          </a:solidFill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68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HL_GrayBKG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0FFB9D8-C487-2644-BD7D-11AD8961D8B3}"/>
              </a:ext>
            </a:extLst>
          </p:cNvPr>
          <p:cNvSpPr/>
          <p:nvPr userDrawn="1"/>
        </p:nvSpPr>
        <p:spPr>
          <a:xfrm flipV="1">
            <a:off x="0" y="0"/>
            <a:ext cx="12192000" cy="13237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72E99B92-0E30-424F-A5F5-3A5C3A9A59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976" y="472701"/>
            <a:ext cx="11814048" cy="419879"/>
          </a:xfrm>
        </p:spPr>
        <p:txBody>
          <a:bodyPr/>
          <a:lstStyle>
            <a:lvl1pPr>
              <a:defRPr spc="-4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6BCC72-C6B1-C748-93DF-44CE9B2159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23" y="6460652"/>
            <a:ext cx="1095632" cy="23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5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HL_BottomGrayBKG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>
            <a:extLst>
              <a:ext uri="{FF2B5EF4-FFF2-40B4-BE49-F238E27FC236}">
                <a16:creationId xmlns:a16="http://schemas.microsoft.com/office/drawing/2014/main" id="{11903985-CA0C-844C-9AE6-5FECE9751A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976" y="472701"/>
            <a:ext cx="11814048" cy="419879"/>
          </a:xfrm>
        </p:spPr>
        <p:txBody>
          <a:bodyPr/>
          <a:lstStyle>
            <a:lvl1pPr>
              <a:defRPr spc="-4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0BA2AF-7301-AB4F-86EC-307DF00773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24" y="6467038"/>
            <a:ext cx="1095634" cy="23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1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enterHL_BottomGrayBKG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60BA2AF-7301-AB4F-86EC-307DF00773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24" y="6467038"/>
            <a:ext cx="1095634" cy="236711"/>
          </a:xfrm>
          <a:prstGeom prst="rect">
            <a:avLst/>
          </a:prstGeom>
        </p:spPr>
      </p:pic>
      <p:sp>
        <p:nvSpPr>
          <p:cNvPr id="4" name="Title 7">
            <a:extLst>
              <a:ext uri="{FF2B5EF4-FFF2-40B4-BE49-F238E27FC236}">
                <a16:creationId xmlns:a16="http://schemas.microsoft.com/office/drawing/2014/main" id="{979726C4-CBEC-A640-AAEA-51C5910C8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112" y="968630"/>
            <a:ext cx="9637776" cy="762200"/>
          </a:xfrm>
        </p:spPr>
        <p:txBody>
          <a:bodyPr lIns="0" anchor="t"/>
          <a:lstStyle>
            <a:lvl1pPr>
              <a:defRPr sz="6000" spc="-40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2358E8D-3137-9F45-8808-1BAF862FE3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1857" y="1992085"/>
            <a:ext cx="9644744" cy="957943"/>
          </a:xfrm>
        </p:spPr>
        <p:txBody>
          <a:bodyPr tIns="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21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1987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HL_TopGrayBKG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>
            <a:extLst>
              <a:ext uri="{FF2B5EF4-FFF2-40B4-BE49-F238E27FC236}">
                <a16:creationId xmlns:a16="http://schemas.microsoft.com/office/drawing/2014/main" id="{72393AA2-5703-6047-A8FE-D3430FBBD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976" y="472701"/>
            <a:ext cx="11814048" cy="419879"/>
          </a:xfrm>
        </p:spPr>
        <p:txBody>
          <a:bodyPr/>
          <a:lstStyle>
            <a:lvl1pPr>
              <a:defRPr spc="-4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826E05-8259-BA48-9B27-FBA0EC9FC6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23" y="6460652"/>
            <a:ext cx="1095632" cy="23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9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HL_WhiteBKGD_Sub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219456" y="365125"/>
            <a:ext cx="11789664" cy="419879"/>
          </a:xfrm>
        </p:spPr>
        <p:txBody>
          <a:bodyPr/>
          <a:lstStyle>
            <a:lvl1pPr>
              <a:defRPr spc="-4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19456" y="806181"/>
            <a:ext cx="11789664" cy="254901"/>
          </a:xfrm>
        </p:spPr>
        <p:txBody>
          <a:bodyPr tIns="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B25D67-6F66-1F48-A9CC-62E87E9490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23" y="6460652"/>
            <a:ext cx="1095632" cy="23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3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HL_ColorBKGD_Sub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219456" y="365125"/>
            <a:ext cx="11789664" cy="419879"/>
          </a:xfrm>
        </p:spPr>
        <p:txBody>
          <a:bodyPr/>
          <a:lstStyle>
            <a:lvl1pPr>
              <a:defRPr spc="-4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19456" y="806181"/>
            <a:ext cx="11789664" cy="254901"/>
          </a:xfrm>
        </p:spPr>
        <p:txBody>
          <a:bodyPr tIns="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AD523E-2282-8B43-A63B-6DBEA19EE8BA}"/>
              </a:ext>
            </a:extLst>
          </p:cNvPr>
          <p:cNvSpPr txBox="1"/>
          <p:nvPr userDrawn="1"/>
        </p:nvSpPr>
        <p:spPr>
          <a:xfrm>
            <a:off x="11146536" y="6986016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>
              <a:spcAft>
                <a:spcPts val="1200"/>
              </a:spcAft>
            </a:pPr>
            <a:endParaRPr lang="en-US" sz="1600" dirty="0" err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BFDEACC-1CC6-2D4A-9CD2-228D20E33F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24" y="6467038"/>
            <a:ext cx="1095634" cy="23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3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enterHL_ColorBKGD_whit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219456" y="365125"/>
            <a:ext cx="11789664" cy="419879"/>
          </a:xfrm>
        </p:spPr>
        <p:txBody>
          <a:bodyPr/>
          <a:lstStyle>
            <a:lvl1pPr>
              <a:defRPr spc="-4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19456" y="806181"/>
            <a:ext cx="11789664" cy="254901"/>
          </a:xfrm>
        </p:spPr>
        <p:txBody>
          <a:bodyPr tIns="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260A71-6144-4B44-A71A-EA01C5E175DB}"/>
              </a:ext>
            </a:extLst>
          </p:cNvPr>
          <p:cNvCxnSpPr/>
          <p:nvPr userDrawn="1"/>
        </p:nvCxnSpPr>
        <p:spPr>
          <a:xfrm>
            <a:off x="10789878" y="6385483"/>
            <a:ext cx="0" cy="33762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35B5E185-8634-7D40-B24C-643D355DE953}"/>
              </a:ext>
            </a:extLst>
          </p:cNvPr>
          <p:cNvSpPr txBox="1">
            <a:spLocks/>
          </p:cNvSpPr>
          <p:nvPr userDrawn="1"/>
        </p:nvSpPr>
        <p:spPr>
          <a:xfrm>
            <a:off x="10306148" y="6487465"/>
            <a:ext cx="390095" cy="13365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06CA63-061B-4D4A-AA22-E64EC1EA4280}" type="slidenum">
              <a:rPr lang="en-US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AD523E-2282-8B43-A63B-6DBEA19EE8BA}"/>
              </a:ext>
            </a:extLst>
          </p:cNvPr>
          <p:cNvSpPr txBox="1"/>
          <p:nvPr userDrawn="1"/>
        </p:nvSpPr>
        <p:spPr>
          <a:xfrm>
            <a:off x="11146536" y="6986016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>
              <a:spcAft>
                <a:spcPts val="1200"/>
              </a:spcAft>
            </a:pPr>
            <a:endParaRPr lang="en-US" sz="1600" dirty="0" err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BFDEACC-1CC6-2D4A-9CD2-228D20E33F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24" y="6467038"/>
            <a:ext cx="1095634" cy="23671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A0008D1-3206-DB43-A4D5-7750D4324308}"/>
              </a:ext>
            </a:extLst>
          </p:cNvPr>
          <p:cNvSpPr/>
          <p:nvPr userDrawn="1"/>
        </p:nvSpPr>
        <p:spPr>
          <a:xfrm>
            <a:off x="0" y="1850572"/>
            <a:ext cx="12192000" cy="50074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41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HL_GrayBKGD_Sub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>
            <a:extLst>
              <a:ext uri="{FF2B5EF4-FFF2-40B4-BE49-F238E27FC236}">
                <a16:creationId xmlns:a16="http://schemas.microsoft.com/office/drawing/2014/main" id="{E3991C9D-4E57-354A-98C9-9212A9A955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9456" y="258382"/>
            <a:ext cx="11789664" cy="419879"/>
          </a:xfrm>
        </p:spPr>
        <p:txBody>
          <a:bodyPr/>
          <a:lstStyle>
            <a:lvl1pPr>
              <a:defRPr sz="3600" spc="-4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93E6C3-1F8C-1B46-8FEF-08F9BAA2CC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23" y="6460652"/>
            <a:ext cx="1095632" cy="23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1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Log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4BC59E2-4697-6A40-9774-63DCB4A2FB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23" y="6460652"/>
            <a:ext cx="1095632" cy="23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0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enterHL_GrayBKGD_Sub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>
            <a:extLst>
              <a:ext uri="{FF2B5EF4-FFF2-40B4-BE49-F238E27FC236}">
                <a16:creationId xmlns:a16="http://schemas.microsoft.com/office/drawing/2014/main" id="{E3991C9D-4E57-354A-98C9-9212A9A955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9456" y="343047"/>
            <a:ext cx="11789664" cy="419879"/>
          </a:xfrm>
        </p:spPr>
        <p:txBody>
          <a:bodyPr/>
          <a:lstStyle>
            <a:lvl1pPr>
              <a:defRPr sz="3600" spc="-4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93E6C3-1F8C-1B46-8FEF-08F9BAA2CC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23" y="6460652"/>
            <a:ext cx="1095632" cy="23671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0665B5-77AB-3A43-B750-A62AE92EC3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6266" y="880005"/>
            <a:ext cx="11853863" cy="492125"/>
          </a:xfrm>
        </p:spPr>
        <p:txBody>
          <a:bodyPr/>
          <a:lstStyle>
            <a:lvl1pPr algn="ctr">
              <a:defRPr sz="2100">
                <a:solidFill>
                  <a:srgbClr val="F2A90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D52AA4-F2C7-1B42-986D-F0AEC48E36E4}"/>
              </a:ext>
            </a:extLst>
          </p:cNvPr>
          <p:cNvSpPr txBox="1"/>
          <p:nvPr userDrawn="1"/>
        </p:nvSpPr>
        <p:spPr>
          <a:xfrm>
            <a:off x="6299200" y="1117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>
              <a:spcAft>
                <a:spcPts val="1200"/>
              </a:spcAft>
            </a:pPr>
            <a:endParaRPr lang="en-US" sz="1600" dirty="0" err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44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enterHL_whiteBKGD_Su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31107E8-84A4-0C4C-ABFF-CDE165E2639D}"/>
              </a:ext>
            </a:extLst>
          </p:cNvPr>
          <p:cNvSpPr/>
          <p:nvPr userDrawn="1"/>
        </p:nvSpPr>
        <p:spPr>
          <a:xfrm flipV="1">
            <a:off x="-16934" y="1166353"/>
            <a:ext cx="12208933" cy="59625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E3991C9D-4E57-354A-98C9-9212A9A955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9456" y="365125"/>
            <a:ext cx="11789664" cy="419879"/>
          </a:xfrm>
        </p:spPr>
        <p:txBody>
          <a:bodyPr/>
          <a:lstStyle>
            <a:lvl1pPr>
              <a:defRPr spc="-4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33475E6-1B6A-E247-86F2-530D7DE572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456" y="806181"/>
            <a:ext cx="11789664" cy="254901"/>
          </a:xfrm>
        </p:spPr>
        <p:txBody>
          <a:bodyPr tIns="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84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HL_BottomGrayBKGD_Su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F35EE7A-FE5C-3247-BA5A-E2A06BDDE3F3}"/>
              </a:ext>
            </a:extLst>
          </p:cNvPr>
          <p:cNvSpPr/>
          <p:nvPr userDrawn="1"/>
        </p:nvSpPr>
        <p:spPr>
          <a:xfrm flipV="1">
            <a:off x="0" y="0"/>
            <a:ext cx="121920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93B0CE4A-5E7C-8240-9266-CE70A5076E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9456" y="365125"/>
            <a:ext cx="11789664" cy="419879"/>
          </a:xfrm>
        </p:spPr>
        <p:txBody>
          <a:bodyPr/>
          <a:lstStyle>
            <a:lvl1pPr>
              <a:defRPr spc="-4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B2CCC89-144C-6547-AF9E-EC00F7F865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456" y="806181"/>
            <a:ext cx="11789664" cy="254901"/>
          </a:xfrm>
        </p:spPr>
        <p:txBody>
          <a:bodyPr tIns="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5FF154-BE03-3F4F-AC20-8EB5B7637F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23" y="6460652"/>
            <a:ext cx="1095632" cy="23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0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HL_TopGrayBKGD_Sub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>
            <a:extLst>
              <a:ext uri="{FF2B5EF4-FFF2-40B4-BE49-F238E27FC236}">
                <a16:creationId xmlns:a16="http://schemas.microsoft.com/office/drawing/2014/main" id="{D1752181-D13C-E346-96A7-5FBF58DAD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112" y="968630"/>
            <a:ext cx="9637776" cy="762200"/>
          </a:xfrm>
        </p:spPr>
        <p:txBody>
          <a:bodyPr lIns="0" anchor="t"/>
          <a:lstStyle>
            <a:lvl1pPr>
              <a:defRPr sz="6000" spc="-40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E58382-25D8-634E-A843-319C3AFF33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23" y="6460652"/>
            <a:ext cx="1095632" cy="236711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32A4077E-F0A5-934C-BC2B-558B89DB24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1857" y="1992085"/>
            <a:ext cx="9644744" cy="957943"/>
          </a:xfrm>
        </p:spPr>
        <p:txBody>
          <a:bodyPr tIns="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21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2408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enterHL_TopGrayBKGD_Sub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>
            <a:extLst>
              <a:ext uri="{FF2B5EF4-FFF2-40B4-BE49-F238E27FC236}">
                <a16:creationId xmlns:a16="http://schemas.microsoft.com/office/drawing/2014/main" id="{D1752181-D13C-E346-96A7-5FBF58DAD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112" y="968630"/>
            <a:ext cx="9637776" cy="762200"/>
          </a:xfrm>
        </p:spPr>
        <p:txBody>
          <a:bodyPr lIns="0" anchor="t"/>
          <a:lstStyle>
            <a:lvl1pPr>
              <a:defRPr sz="6000" spc="-4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2A4077E-F0A5-934C-BC2B-558B89DB24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1857" y="1992085"/>
            <a:ext cx="9644744" cy="957943"/>
          </a:xfrm>
        </p:spPr>
        <p:txBody>
          <a:bodyPr tIns="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21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971774-374F-5A49-87F4-7EA9849B10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24" y="6467038"/>
            <a:ext cx="1095634" cy="23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5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HLsmall_WhiteBKG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329CFB8-8E00-274A-9130-AF86D95C3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08" y="400555"/>
            <a:ext cx="5693992" cy="39312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FE0FEC8-B931-824E-8717-43CE0CF068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508" y="805252"/>
            <a:ext cx="5693992" cy="1124888"/>
          </a:xfrm>
          <a:prstGeom prst="rect">
            <a:avLst/>
          </a:prstGeom>
        </p:spPr>
        <p:txBody>
          <a:bodyPr lIns="0" tIns="0" r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888528-BB2E-984A-8040-E6547C3913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23" y="6460652"/>
            <a:ext cx="1095632" cy="23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7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HLsmall_ColorBKG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329CFB8-8E00-274A-9130-AF86D95C3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08" y="400555"/>
            <a:ext cx="5693992" cy="39312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FE0FEC8-B931-824E-8717-43CE0CF068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508" y="805252"/>
            <a:ext cx="5693992" cy="1124888"/>
          </a:xfrm>
          <a:prstGeom prst="rect">
            <a:avLst/>
          </a:prstGeom>
        </p:spPr>
        <p:txBody>
          <a:bodyPr lIns="0" tIns="0" r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76D9D66-4C93-B34A-B35B-E32F9914B2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24" y="6467038"/>
            <a:ext cx="1095634" cy="23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5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HLsmall_GrayBKGD_Su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E07694-B5FD-A141-BD3C-B40F0C70F316}"/>
              </a:ext>
            </a:extLst>
          </p:cNvPr>
          <p:cNvSpPr/>
          <p:nvPr userDrawn="1"/>
        </p:nvSpPr>
        <p:spPr>
          <a:xfrm flipV="1">
            <a:off x="0" y="0"/>
            <a:ext cx="12192000" cy="13237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386421C-894D-7141-96DF-83901E738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07" y="400555"/>
            <a:ext cx="9869339" cy="3931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37B142D-3556-6D4A-BA0C-9139936B8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507" y="805252"/>
            <a:ext cx="9869339" cy="321799"/>
          </a:xfrm>
          <a:prstGeom prst="rect">
            <a:avLst/>
          </a:prstGeom>
        </p:spPr>
        <p:txBody>
          <a:bodyPr lIns="0" tIns="0" r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59CD4A-E8D1-284A-9542-9F8D4ED88A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23" y="6460652"/>
            <a:ext cx="1095632" cy="23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4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HLsmall_BottomGrayBKG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8B7CFBAC-D337-3D45-870E-4FE65975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08" y="400555"/>
            <a:ext cx="4757196" cy="39312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EC64EB3-2435-5F40-B06A-E884779AD1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508" y="805252"/>
            <a:ext cx="4757196" cy="1124888"/>
          </a:xfrm>
          <a:prstGeom prst="rect">
            <a:avLst/>
          </a:prstGeom>
        </p:spPr>
        <p:txBody>
          <a:bodyPr lIns="0" tIns="0" r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2D1372-40F6-0342-B118-E3A30FAF3F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24" y="6467038"/>
            <a:ext cx="1095634" cy="23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6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HLsmall_TopGrayBKG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05ED14C6-54B6-834E-9096-1A7329613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08" y="400555"/>
            <a:ext cx="9021392" cy="4281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9BB611-D6DE-D049-B3BD-BBF11D170D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23" y="6460652"/>
            <a:ext cx="1095632" cy="23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1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wLog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01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HL_WhiteBKG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002A423A-373C-604D-8389-E302B3725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363" y="500204"/>
            <a:ext cx="3283039" cy="585759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6BA18A-8C9A-7244-BBC0-69B681AD91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23" y="6460652"/>
            <a:ext cx="1095632" cy="23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3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HL_ColorBKG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002A423A-373C-604D-8389-E302B3725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363" y="500204"/>
            <a:ext cx="3283039" cy="585759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D3448E-9166-D647-AE15-04D41EEDC0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24" y="6467038"/>
            <a:ext cx="1095634" cy="236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86E666-36D7-A547-BF7E-335D51BAD86F}"/>
              </a:ext>
            </a:extLst>
          </p:cNvPr>
          <p:cNvSpPr txBox="1"/>
          <p:nvPr userDrawn="1"/>
        </p:nvSpPr>
        <p:spPr>
          <a:xfrm>
            <a:off x="9985248" y="256032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>
              <a:spcAft>
                <a:spcPts val="1200"/>
              </a:spcAft>
            </a:pPr>
            <a:endParaRPr lang="en-US" sz="1600" dirty="0" err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24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ftHL_ColorBKG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DD3448E-9166-D647-AE15-04D41EEDC0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24" y="6467038"/>
            <a:ext cx="1095634" cy="236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86E666-36D7-A547-BF7E-335D51BAD86F}"/>
              </a:ext>
            </a:extLst>
          </p:cNvPr>
          <p:cNvSpPr txBox="1"/>
          <p:nvPr userDrawn="1"/>
        </p:nvSpPr>
        <p:spPr>
          <a:xfrm>
            <a:off x="9985248" y="256032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>
              <a:spcAft>
                <a:spcPts val="1200"/>
              </a:spcAft>
            </a:pPr>
            <a:endParaRPr lang="en-US" sz="1600" dirty="0" err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BA190EA-0F5F-3042-9C12-56EB55D5F9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89230" y="1322962"/>
            <a:ext cx="3850953" cy="506331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31C64A1-5E8E-424A-88F0-600DBB9F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9230" y="457675"/>
            <a:ext cx="3850953" cy="7874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</a:t>
            </a:r>
          </a:p>
        </p:txBody>
      </p:sp>
    </p:spTree>
    <p:extLst>
      <p:ext uri="{BB962C8B-B14F-4D97-AF65-F5344CB8AC3E}">
        <p14:creationId xmlns:p14="http://schemas.microsoft.com/office/powerpoint/2010/main" val="394815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ftHL_AngleGrayBKG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897CD7CE-D3C4-BF43-819C-21C270FB6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363" y="451436"/>
            <a:ext cx="3283039" cy="585759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85DAE8-B124-5041-A4B4-5CAE03132FC7}"/>
              </a:ext>
            </a:extLst>
          </p:cNvPr>
          <p:cNvSpPr txBox="1"/>
          <p:nvPr userDrawn="1"/>
        </p:nvSpPr>
        <p:spPr>
          <a:xfrm>
            <a:off x="4702629" y="321547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>
              <a:spcAft>
                <a:spcPts val="1200"/>
              </a:spcAft>
            </a:pPr>
            <a:endParaRPr lang="en-US" sz="1600" dirty="0" err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037396-FEB1-2E4E-9F44-2134C72B46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24" y="6467038"/>
            <a:ext cx="1095634" cy="236711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6860DCBF-4E13-0546-BC40-26A3D5C561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71919" y="1275201"/>
            <a:ext cx="4736027" cy="44294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6749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HL_WhiteBKGD_IM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00C2BAC7-56D2-2E47-8BA4-D84F96BD5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363" y="451436"/>
            <a:ext cx="3283039" cy="585759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E7DB0FAB-C3C7-8549-BC90-558CF96282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7200" y="0"/>
            <a:ext cx="7924800" cy="6858000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846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IMG_WhiteBKGD_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5CEB0F41-38BE-2C4E-9BA4-E21A3EF4A0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010400" cy="6858000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D3020A27-A403-354D-9B14-8D7735323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363" y="451436"/>
            <a:ext cx="5941237" cy="585759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51321CF-14F8-C24F-B1C3-38C8F6B270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23" y="6460652"/>
            <a:ext cx="1095632" cy="23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3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ftHL_WhiteBKGD_IM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00C2BAC7-56D2-2E47-8BA4-D84F96BD5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363" y="451436"/>
            <a:ext cx="3283039" cy="585759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E7DB0FAB-C3C7-8549-BC90-558CF96282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68862" y="0"/>
            <a:ext cx="3423138" cy="6858000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1386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ftHL_WhiteBKGD_IM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00C2BAC7-56D2-2E47-8BA4-D84F96BD5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363" y="1752600"/>
            <a:ext cx="4976037" cy="45564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800" b="0" i="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C16062-617A-8743-8A07-7D99B56F674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38863" y="0"/>
            <a:ext cx="6053137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A21550-6C6A-BD4C-8309-F6D4142F2D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3400" y="414338"/>
            <a:ext cx="4966278" cy="1109662"/>
          </a:xfrm>
        </p:spPr>
        <p:txBody>
          <a:bodyPr anchor="b"/>
          <a:lstStyle>
            <a:lvl1pPr>
              <a:defRPr sz="3600" b="1" i="0">
                <a:solidFill>
                  <a:srgbClr val="002D7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36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3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36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36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1887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ftHL_WhiteBKGD_Sub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42318BAA-E932-D643-AF92-5A706226C8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1627" y="2316480"/>
            <a:ext cx="3296661" cy="406979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55DD845-3A4A-E846-A697-943A14B05B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629" y="457675"/>
            <a:ext cx="3406388" cy="171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B0D234-F52A-314A-A4DB-E554BC05D1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23" y="6460652"/>
            <a:ext cx="1095632" cy="23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62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ftHL_WhiteBKGD_Sub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42318BAA-E932-D643-AF92-5A706226C8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1627" y="2316480"/>
            <a:ext cx="3296661" cy="406979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55DD845-3A4A-E846-A697-943A14B05B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629" y="457675"/>
            <a:ext cx="3406388" cy="171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B0D234-F52A-314A-A4DB-E554BC05D1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23" y="6460652"/>
            <a:ext cx="1095632" cy="236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629F6A-F427-B842-BFD4-DB96C47E7012}"/>
              </a:ext>
            </a:extLst>
          </p:cNvPr>
          <p:cNvSpPr txBox="1"/>
          <p:nvPr userDrawn="1"/>
        </p:nvSpPr>
        <p:spPr>
          <a:xfrm>
            <a:off x="4453128" y="1627632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>
              <a:spcAft>
                <a:spcPts val="1200"/>
              </a:spcAft>
            </a:pPr>
            <a:endParaRPr lang="en-US" sz="1600" dirty="0" err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08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D74CCE71-21F8-6D4B-BE93-66C6FC8732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998464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b="1"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905707-D19F-5E43-AC9C-D97FDE5F25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627912"/>
            <a:ext cx="8648132" cy="2991588"/>
          </a:xfrm>
          <a:ln w="76200">
            <a:noFill/>
          </a:ln>
        </p:spPr>
        <p:txBody>
          <a:bodyPr lIns="0" tIns="274320" rIns="274320" bIns="274320" anchor="ctr" anchorCtr="0"/>
          <a:lstStyle>
            <a:lvl1pPr algn="l">
              <a:lnSpc>
                <a:spcPct val="85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</a:t>
            </a:r>
          </a:p>
        </p:txBody>
      </p:sp>
    </p:spTree>
    <p:extLst>
      <p:ext uri="{BB962C8B-B14F-4D97-AF65-F5344CB8AC3E}">
        <p14:creationId xmlns:p14="http://schemas.microsoft.com/office/powerpoint/2010/main" val="235769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HL_WhiteBKGD_Sub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42318BAA-E932-D643-AF92-5A706226C8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1627" y="3452948"/>
            <a:ext cx="3850953" cy="29333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55DD845-3A4A-E846-A697-943A14B05B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628" y="457675"/>
            <a:ext cx="3850953" cy="295274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B0D234-F52A-314A-A4DB-E554BC05D1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23" y="6460652"/>
            <a:ext cx="1095632" cy="23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6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HL_ColorBKGD_Sub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42318BAA-E932-D643-AF92-5A706226C8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1627" y="3452948"/>
            <a:ext cx="3850953" cy="29333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55DD845-3A4A-E846-A697-943A14B05B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628" y="457675"/>
            <a:ext cx="3850953" cy="295274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6DA39B-3F42-6641-B29C-64EA04D9F8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24" y="6467038"/>
            <a:ext cx="1095634" cy="236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4D44A3-641C-4F4A-BEC0-7C94C004D2C2}"/>
              </a:ext>
            </a:extLst>
          </p:cNvPr>
          <p:cNvSpPr txBox="1"/>
          <p:nvPr userDrawn="1"/>
        </p:nvSpPr>
        <p:spPr>
          <a:xfrm>
            <a:off x="9692640" y="5705856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>
              <a:spcAft>
                <a:spcPts val="1200"/>
              </a:spcAft>
            </a:pPr>
            <a:endParaRPr lang="en-US" sz="1600" dirty="0" err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D5271E-F38F-5447-AB78-5899E2B66143}"/>
              </a:ext>
            </a:extLst>
          </p:cNvPr>
          <p:cNvSpPr txBox="1"/>
          <p:nvPr userDrawn="1"/>
        </p:nvSpPr>
        <p:spPr>
          <a:xfrm>
            <a:off x="9619488" y="5751576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>
              <a:spcAft>
                <a:spcPts val="1200"/>
              </a:spcAft>
            </a:pPr>
            <a:endParaRPr lang="en-US" sz="1600" dirty="0" err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0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ftHL_AngleGrayBKGD_Sub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97737A47-48F6-754D-82CC-3CDCE9D9E9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1628" y="3452948"/>
            <a:ext cx="3466216" cy="29333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B94FBC-F181-D947-8115-E14CD62137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629" y="457675"/>
            <a:ext cx="3466214" cy="295274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E9834DB-8E0C-E049-B3C8-79E33552FD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24" y="6467038"/>
            <a:ext cx="1095634" cy="23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HL_WhiteBKGD_IMG_Sub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5CEB0F41-38BE-2C4E-9BA4-E21A3EF4A0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7200" y="0"/>
            <a:ext cx="7924800" cy="6858000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1EA4490-B1B5-6549-A38F-4DC28989EF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1628" y="1687286"/>
            <a:ext cx="3642440" cy="469898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CE2B3CE-DDE7-1A48-944C-C21C261E77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628" y="457676"/>
            <a:ext cx="3642439" cy="95746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5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ftHL_WhiteBKGD_IMG_Sub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5CEB0F41-38BE-2C4E-9BA4-E21A3EF4A0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7200" y="0"/>
            <a:ext cx="7924800" cy="6858000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CE2B3CE-DDE7-1A48-944C-C21C261E77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629" y="457675"/>
            <a:ext cx="3391148" cy="106937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70B37-049B-7E40-9C3C-4DC363E459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0700" y="1709738"/>
            <a:ext cx="3421063" cy="4783137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Aft>
                <a:spcPts val="300"/>
              </a:spcAft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Aft>
                <a:spcPts val="300"/>
              </a:spcAft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Aft>
                <a:spcPts val="300"/>
              </a:spcAft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Aft>
                <a:spcPts val="300"/>
              </a:spcAft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788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eftHL_WhiteBKGD_IMG_Sub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5CEB0F41-38BE-2C4E-9BA4-E21A3EF4A0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7200" y="0"/>
            <a:ext cx="7924800" cy="6858000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CE2B3CE-DDE7-1A48-944C-C21C261E77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629" y="457675"/>
            <a:ext cx="3391148" cy="306929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70B37-049B-7E40-9C3C-4DC363E459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0700" y="3624944"/>
            <a:ext cx="3421063" cy="2867932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Aft>
                <a:spcPts val="300"/>
              </a:spcAft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Aft>
                <a:spcPts val="300"/>
              </a:spcAft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Aft>
                <a:spcPts val="300"/>
              </a:spcAft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Aft>
                <a:spcPts val="300"/>
              </a:spcAft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816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ftHL_WhiteBKGD_IMG_Sub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CE2B3CE-DDE7-1A48-944C-C21C261E77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557" y="308919"/>
            <a:ext cx="5232747" cy="121096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087B6-3C97-0341-838E-15D4672CFA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6412" y="1890584"/>
            <a:ext cx="5197702" cy="4621340"/>
          </a:xfrm>
        </p:spPr>
        <p:txBody>
          <a:bodyPr/>
          <a:lstStyle>
            <a:lvl1pPr>
              <a:spcAft>
                <a:spcPts val="300"/>
              </a:spcAft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Aft>
                <a:spcPts val="300"/>
              </a:spcAft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spcAft>
                <a:spcPts val="300"/>
              </a:spcAft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spcAft>
                <a:spcPts val="300"/>
              </a:spcAft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spcAft>
                <a:spcPts val="300"/>
              </a:spcAft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424D786-4A93-0048-BD94-2F4C791CD93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65825" y="0"/>
            <a:ext cx="6226175" cy="6858000"/>
          </a:xfrm>
        </p:spPr>
        <p:txBody>
          <a:bodyPr/>
          <a:lstStyle>
            <a:lvl1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14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ftIMG_WhiteBKGD_No pagination">
    <p:bg>
      <p:bgPr>
        <a:solidFill>
          <a:schemeClr val="tx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5CEB0F41-38BE-2C4E-9BA4-E21A3EF4A0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59A097-695E-2848-81D4-343BC6B52198}"/>
              </a:ext>
            </a:extLst>
          </p:cNvPr>
          <p:cNvSpPr txBox="1"/>
          <p:nvPr userDrawn="1"/>
        </p:nvSpPr>
        <p:spPr>
          <a:xfrm>
            <a:off x="11670030" y="7075170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>
              <a:spcAft>
                <a:spcPts val="1200"/>
              </a:spcAft>
            </a:pPr>
            <a:endParaRPr lang="en-US" sz="1600" dirty="0" err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8AD1421-0648-0A4B-AEC8-4F7B71018E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0916" y="2212848"/>
            <a:ext cx="4736027" cy="44294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D8D2063A-3DF8-4942-8A5D-51D1C368B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2" y="713707"/>
            <a:ext cx="4727448" cy="13985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493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IMG_WhiteBKGD_Sub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5CEB0F41-38BE-2C4E-9BA4-E21A3EF4A0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010400" cy="6858000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8245F19-36EF-B34C-8F06-D100B6BBE8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1628" y="3452948"/>
            <a:ext cx="3261775" cy="29333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C4001A97-1C06-F147-8A89-4902AA94C5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628" y="457675"/>
            <a:ext cx="5513572" cy="295274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59A097-695E-2848-81D4-343BC6B52198}"/>
              </a:ext>
            </a:extLst>
          </p:cNvPr>
          <p:cNvSpPr txBox="1"/>
          <p:nvPr userDrawn="1"/>
        </p:nvSpPr>
        <p:spPr>
          <a:xfrm>
            <a:off x="11670030" y="7075170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>
              <a:spcAft>
                <a:spcPts val="1200"/>
              </a:spcAft>
            </a:pPr>
            <a:endParaRPr lang="en-US" sz="1600" dirty="0" err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98AD25-AD40-B849-8ACE-FD6F5D3D79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23" y="6460652"/>
            <a:ext cx="1095632" cy="23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ftIMG_WhiteBKGD_No pagina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5CEB0F41-38BE-2C4E-9BA4-E21A3EF4A0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010400" cy="6858000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59A097-695E-2848-81D4-343BC6B52198}"/>
              </a:ext>
            </a:extLst>
          </p:cNvPr>
          <p:cNvSpPr txBox="1"/>
          <p:nvPr userDrawn="1"/>
        </p:nvSpPr>
        <p:spPr>
          <a:xfrm>
            <a:off x="11670030" y="7075170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>
              <a:spcAft>
                <a:spcPts val="1200"/>
              </a:spcAft>
            </a:pPr>
            <a:endParaRPr lang="en-US" sz="1600" dirty="0" err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B105F75-0F96-744C-BCA3-F32BF35521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72694" y="2068778"/>
            <a:ext cx="4412906" cy="455530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76547431-77EA-7B4F-A04F-3106BB84FF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2694" y="520995"/>
            <a:ext cx="4412905" cy="139877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71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006241"/>
            <a:ext cx="12192000" cy="85953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6B07ED7-04CD-154C-BD67-32BD3D42728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006241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B236203-510C-0F40-B675-ADF696814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627912"/>
            <a:ext cx="8648132" cy="2991588"/>
          </a:xfrm>
          <a:ln w="76200">
            <a:noFill/>
          </a:ln>
        </p:spPr>
        <p:txBody>
          <a:bodyPr lIns="0" tIns="274320" rIns="274320" bIns="274320" anchor="ctr" anchorCtr="0"/>
          <a:lstStyle>
            <a:lvl1pPr algn="l">
              <a:lnSpc>
                <a:spcPct val="85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</a:t>
            </a:r>
          </a:p>
        </p:txBody>
      </p:sp>
    </p:spTree>
    <p:extLst>
      <p:ext uri="{BB962C8B-B14F-4D97-AF65-F5344CB8AC3E}">
        <p14:creationId xmlns:p14="http://schemas.microsoft.com/office/powerpoint/2010/main" val="380133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ftHL_WhiteBKGD_IMG_Sub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08245F19-36EF-B34C-8F06-D100B6BBE8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1628" y="3452948"/>
            <a:ext cx="3261775" cy="29333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C4001A97-1C06-F147-8A89-4902AA94C5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628" y="457675"/>
            <a:ext cx="3261775" cy="295274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66493C-2263-FD4B-913F-E42D4B16F6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68862" y="0"/>
            <a:ext cx="3423138" cy="6858000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0190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ftHLsmall_AngleGrayBKGD_Sub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6F358AC-39F7-2549-BE52-A82FB3F6A5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24" y="6467038"/>
            <a:ext cx="1095634" cy="236711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09FAD319-19CA-704F-B107-FE086502B20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1628" y="2526453"/>
            <a:ext cx="3642440" cy="385982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5EEA8BB-D268-F24B-AC68-80F4F7830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628" y="457675"/>
            <a:ext cx="3642439" cy="191976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847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ftHLsmall_AngleGrayBKGD_Sub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6F358AC-39F7-2549-BE52-A82FB3F6A5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24" y="6467038"/>
            <a:ext cx="1095634" cy="236711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09FAD319-19CA-704F-B107-FE086502B20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1628" y="2526453"/>
            <a:ext cx="3642440" cy="385982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5EEA8BB-D268-F24B-AC68-80F4F7830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628" y="457675"/>
            <a:ext cx="3642439" cy="191976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438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HLsmall_WhiteBKGD_IM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7C2E6411-67EF-0944-81A9-1CA57D9FC8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7200" y="0"/>
            <a:ext cx="7924800" cy="6858000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1C73F92-D58F-004E-B99F-5BC46B0D1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08" y="400555"/>
            <a:ext cx="3327895" cy="39312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1F7C161-FA20-6F44-B58A-B9B2C4CB27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508" y="805252"/>
            <a:ext cx="3327895" cy="1124888"/>
          </a:xfrm>
          <a:prstGeom prst="rect">
            <a:avLst/>
          </a:prstGeom>
        </p:spPr>
        <p:txBody>
          <a:bodyPr lIns="0" tIns="0" r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8931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ftHLsmall_WhiteBKGD_IM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1C73F92-D58F-004E-B99F-5BC46B0D1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08" y="586823"/>
            <a:ext cx="7950359" cy="39531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1F7C161-FA20-6F44-B58A-B9B2C4CB27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508" y="1110054"/>
            <a:ext cx="7899559" cy="397014"/>
          </a:xfrm>
          <a:prstGeom prst="rect">
            <a:avLst/>
          </a:prstGeom>
        </p:spPr>
        <p:txBody>
          <a:bodyPr lIns="0" tIns="0" r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1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8FBBD9E-52A0-7149-9E72-B53D119CB6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1400" y="0"/>
            <a:ext cx="4800600" cy="6858000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703A02-2CEF-9641-BC30-D736B15E42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663" y="1811338"/>
            <a:ext cx="8008937" cy="4606925"/>
          </a:xfrm>
        </p:spPr>
        <p:txBody>
          <a:bodyPr/>
          <a:lstStyle>
            <a:lvl1pPr>
              <a:defRPr>
                <a:solidFill>
                  <a:srgbClr val="002D72"/>
                </a:solidFill>
                <a:latin typeface="+mn-lt"/>
              </a:defRPr>
            </a:lvl1pPr>
            <a:lvl2pPr>
              <a:defRPr>
                <a:solidFill>
                  <a:srgbClr val="002D72"/>
                </a:solidFill>
                <a:latin typeface="+mn-lt"/>
              </a:defRPr>
            </a:lvl2pPr>
            <a:lvl3pPr>
              <a:defRPr>
                <a:solidFill>
                  <a:srgbClr val="002D72"/>
                </a:solidFill>
                <a:latin typeface="+mn-lt"/>
              </a:defRPr>
            </a:lvl3pPr>
            <a:lvl4pPr>
              <a:defRPr>
                <a:solidFill>
                  <a:srgbClr val="002D72"/>
                </a:solidFill>
                <a:latin typeface="+mn-lt"/>
              </a:defRPr>
            </a:lvl4pPr>
            <a:lvl5pPr>
              <a:defRPr>
                <a:solidFill>
                  <a:srgbClr val="002D7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123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B1DAC780-AAFE-8F4E-98BD-AC02AB8006A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427495" cy="6858000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31D8C0-AFAB-964D-9534-74D2BD046B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01438" y="1327944"/>
            <a:ext cx="3900487" cy="4202113"/>
          </a:xfrm>
        </p:spPr>
        <p:txBody>
          <a:bodyPr anchor="ctr"/>
          <a:lstStyle>
            <a:lvl1pPr>
              <a:defRPr sz="66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</a:t>
            </a:r>
          </a:p>
        </p:txBody>
      </p:sp>
    </p:spTree>
    <p:extLst>
      <p:ext uri="{BB962C8B-B14F-4D97-AF65-F5344CB8AC3E}">
        <p14:creationId xmlns:p14="http://schemas.microsoft.com/office/powerpoint/2010/main" val="418759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_Light" preserve="1" userDrawn="1">
  <p:cSld name="1_Cover_Light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5998464"/>
          </a:xfrm>
          <a:prstGeom prst="rect">
            <a:avLst/>
          </a:prstGeom>
          <a:solidFill>
            <a:srgbClr val="2B428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3941"/>
              </a:buClr>
              <a:buSzPts val="1600"/>
              <a:buFont typeface="Merriweather Sans"/>
              <a:buNone/>
              <a:defRPr sz="1600" b="0" i="0" u="none" strike="noStrike" cap="none">
                <a:solidFill>
                  <a:srgbClr val="2E39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E3941"/>
              </a:buClr>
              <a:buSzPts val="1600"/>
              <a:buFont typeface="Merriweather Sans"/>
              <a:buNone/>
              <a:defRPr sz="1600" b="0" i="0" u="none" strike="noStrike" cap="none">
                <a:solidFill>
                  <a:srgbClr val="2E39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E3941"/>
              </a:buClr>
              <a:buSzPts val="1600"/>
              <a:buFont typeface="Merriweather Sans"/>
              <a:buNone/>
              <a:defRPr sz="1600" b="0" i="0" u="none" strike="noStrike" cap="none">
                <a:solidFill>
                  <a:srgbClr val="2E39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E3941"/>
              </a:buClr>
              <a:buSzPts val="1600"/>
              <a:buFont typeface="Merriweather Sans"/>
              <a:buNone/>
              <a:defRPr sz="1600" b="0" i="0" u="none" strike="noStrike" cap="none">
                <a:solidFill>
                  <a:srgbClr val="2E39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E3941"/>
              </a:buClr>
              <a:buSzPts val="1600"/>
              <a:buFont typeface="Merriweather Sans"/>
              <a:buNone/>
              <a:defRPr sz="1600" b="0" i="0" u="none" strike="noStrike" cap="none">
                <a:solidFill>
                  <a:srgbClr val="2E39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24A09B3-F948-E542-AA02-C70468822AC5}"/>
              </a:ext>
            </a:extLst>
          </p:cNvPr>
          <p:cNvGrpSpPr/>
          <p:nvPr userDrawn="1"/>
        </p:nvGrpSpPr>
        <p:grpSpPr>
          <a:xfrm>
            <a:off x="533400" y="6373121"/>
            <a:ext cx="8040149" cy="329893"/>
            <a:chOff x="597490" y="6372292"/>
            <a:chExt cx="8040149" cy="329893"/>
          </a:xfrm>
        </p:grpSpPr>
        <p:sp>
          <p:nvSpPr>
            <p:cNvPr id="5" name="Google Shape;170;p25">
              <a:extLst>
                <a:ext uri="{FF2B5EF4-FFF2-40B4-BE49-F238E27FC236}">
                  <a16:creationId xmlns:a16="http://schemas.microsoft.com/office/drawing/2014/main" id="{A0FE30B2-B1B7-4945-8EB1-031E75F2D6ED}"/>
                </a:ext>
              </a:extLst>
            </p:cNvPr>
            <p:cNvSpPr txBox="1"/>
            <p:nvPr userDrawn="1"/>
          </p:nvSpPr>
          <p:spPr>
            <a:xfrm>
              <a:off x="665236" y="6382925"/>
              <a:ext cx="1143067" cy="3086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/>
                <a:t>@</a:t>
              </a:r>
              <a:r>
                <a:rPr lang="en-US" sz="1200" dirty="0" err="1"/>
                <a:t>mynyit</a:t>
              </a:r>
              <a:endParaRPr sz="1200" dirty="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177;p25">
              <a:extLst>
                <a:ext uri="{FF2B5EF4-FFF2-40B4-BE49-F238E27FC236}">
                  <a16:creationId xmlns:a16="http://schemas.microsoft.com/office/drawing/2014/main" id="{FC975C8B-F13A-2440-AABE-20D8BA8E5B0A}"/>
                </a:ext>
              </a:extLst>
            </p:cNvPr>
            <p:cNvSpPr txBox="1"/>
            <p:nvPr userDrawn="1"/>
          </p:nvSpPr>
          <p:spPr>
            <a:xfrm>
              <a:off x="4102783" y="6383212"/>
              <a:ext cx="662827" cy="2923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/>
                <a:t>@</a:t>
              </a:r>
              <a:r>
                <a:rPr lang="en-US" sz="1200" dirty="0" err="1"/>
                <a:t>nyit</a:t>
              </a:r>
              <a:endParaRPr sz="1200" dirty="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" name="Google Shape;178;p25">
              <a:extLst>
                <a:ext uri="{FF2B5EF4-FFF2-40B4-BE49-F238E27FC236}">
                  <a16:creationId xmlns:a16="http://schemas.microsoft.com/office/drawing/2014/main" id="{6191AAD5-4FDB-DC4E-9CA0-FB53D87FDF0E}"/>
                </a:ext>
              </a:extLst>
            </p:cNvPr>
            <p:cNvSpPr txBox="1"/>
            <p:nvPr userDrawn="1"/>
          </p:nvSpPr>
          <p:spPr>
            <a:xfrm>
              <a:off x="1713700" y="6384884"/>
              <a:ext cx="942900" cy="317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sz="1200" dirty="0">
                  <a:solidFill>
                    <a:srgbClr val="23366E"/>
                  </a:solidFill>
                </a:rPr>
                <a:t>@</a:t>
              </a:r>
              <a:r>
                <a:rPr lang="en-US" sz="1200" dirty="0" err="1">
                  <a:solidFill>
                    <a:srgbClr val="23366E"/>
                  </a:solidFill>
                </a:rPr>
                <a:t>mynyit</a:t>
              </a:r>
              <a:endParaRPr lang="en-US" sz="1200" dirty="0">
                <a:solidFill>
                  <a:srgbClr val="23366E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179;p25">
              <a:extLst>
                <a:ext uri="{FF2B5EF4-FFF2-40B4-BE49-F238E27FC236}">
                  <a16:creationId xmlns:a16="http://schemas.microsoft.com/office/drawing/2014/main" id="{2BD8AC68-B0A3-B645-8844-71B00B4936F3}"/>
                </a:ext>
              </a:extLst>
            </p:cNvPr>
            <p:cNvSpPr txBox="1"/>
            <p:nvPr userDrawn="1"/>
          </p:nvSpPr>
          <p:spPr>
            <a:xfrm>
              <a:off x="4984830" y="6384144"/>
              <a:ext cx="884839" cy="3020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/>
                <a:t>@</a:t>
              </a:r>
              <a:r>
                <a:rPr lang="en-US" sz="1200" dirty="0" err="1"/>
                <a:t>nyitview</a:t>
              </a:r>
              <a:endParaRPr sz="1200" dirty="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180;p25">
              <a:extLst>
                <a:ext uri="{FF2B5EF4-FFF2-40B4-BE49-F238E27FC236}">
                  <a16:creationId xmlns:a16="http://schemas.microsoft.com/office/drawing/2014/main" id="{9ED69B21-3D88-B143-94ED-DF410ECD755E}"/>
                </a:ext>
              </a:extLst>
            </p:cNvPr>
            <p:cNvSpPr txBox="1"/>
            <p:nvPr userDrawn="1"/>
          </p:nvSpPr>
          <p:spPr>
            <a:xfrm>
              <a:off x="2838705" y="6384409"/>
              <a:ext cx="1041861" cy="3177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/>
                <a:t>@</a:t>
              </a:r>
              <a:r>
                <a:rPr lang="en-US" sz="1200" dirty="0" err="1"/>
                <a:t>nyitsnaps</a:t>
              </a:r>
              <a:endParaRPr sz="1200" dirty="0"/>
            </a:p>
          </p:txBody>
        </p:sp>
        <p:sp>
          <p:nvSpPr>
            <p:cNvPr id="10" name="Google Shape;181;p25">
              <a:extLst>
                <a:ext uri="{FF2B5EF4-FFF2-40B4-BE49-F238E27FC236}">
                  <a16:creationId xmlns:a16="http://schemas.microsoft.com/office/drawing/2014/main" id="{C391AF8B-672D-9646-840F-06551FD87784}"/>
                </a:ext>
              </a:extLst>
            </p:cNvPr>
            <p:cNvSpPr txBox="1"/>
            <p:nvPr userDrawn="1"/>
          </p:nvSpPr>
          <p:spPr>
            <a:xfrm>
              <a:off x="6184343" y="6384144"/>
              <a:ext cx="2453296" cy="3020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0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/>
                <a:t>New York Institute of Technology</a:t>
              </a:r>
              <a:endParaRPr sz="1200" dirty="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11" name="Picture 10" descr="A close up of a logo&#10;&#10;Description automatically generated">
              <a:extLst>
                <a:ext uri="{FF2B5EF4-FFF2-40B4-BE49-F238E27FC236}">
                  <a16:creationId xmlns:a16="http://schemas.microsoft.com/office/drawing/2014/main" id="{B32F255E-9882-C140-89AB-C04F4B914F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490" y="6372292"/>
              <a:ext cx="120623" cy="246489"/>
            </a:xfrm>
            <a:prstGeom prst="rect">
              <a:avLst/>
            </a:prstGeom>
          </p:spPr>
        </p:pic>
        <p:pic>
          <p:nvPicPr>
            <p:cNvPr id="12" name="Picture 11" descr="A picture containing graphics, drawing&#10;&#10;Description automatically generated">
              <a:extLst>
                <a:ext uri="{FF2B5EF4-FFF2-40B4-BE49-F238E27FC236}">
                  <a16:creationId xmlns:a16="http://schemas.microsoft.com/office/drawing/2014/main" id="{8FA9CDA7-4919-9949-859E-AA41A02054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5693" y="6410011"/>
              <a:ext cx="208771" cy="208771"/>
            </a:xfrm>
            <a:prstGeom prst="rect">
              <a:avLst/>
            </a:prstGeom>
          </p:spPr>
        </p:pic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F8FAA54B-7765-554A-B82A-3A947E37E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8288" y="6400076"/>
              <a:ext cx="230528" cy="218706"/>
            </a:xfrm>
            <a:prstGeom prst="rect">
              <a:avLst/>
            </a:prstGeom>
          </p:spPr>
        </p:pic>
        <p:pic>
          <p:nvPicPr>
            <p:cNvPr id="14" name="Picture 13" descr="A picture containing graphics, drawing&#10;&#10;Description automatically generated">
              <a:extLst>
                <a:ext uri="{FF2B5EF4-FFF2-40B4-BE49-F238E27FC236}">
                  <a16:creationId xmlns:a16="http://schemas.microsoft.com/office/drawing/2014/main" id="{8176CC5D-89D5-DD4A-A1C2-6F1AABA5C6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0143" y="6394760"/>
              <a:ext cx="265994" cy="218706"/>
            </a:xfrm>
            <a:prstGeom prst="rect">
              <a:avLst/>
            </a:prstGeom>
          </p:spPr>
        </p:pic>
        <p:pic>
          <p:nvPicPr>
            <p:cNvPr id="15" name="Picture 1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12180F1-0C9A-BD47-8518-6C7466C8A4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79023" y="6441453"/>
              <a:ext cx="242349" cy="177329"/>
            </a:xfrm>
            <a:prstGeom prst="rect">
              <a:avLst/>
            </a:prstGeom>
          </p:spPr>
        </p:pic>
        <p:pic>
          <p:nvPicPr>
            <p:cNvPr id="16" name="Picture 1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CD849AED-9C33-504B-8899-EFDC40AAA2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7780" y="6400076"/>
              <a:ext cx="236439" cy="218706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DF3F7-6FE8-B843-BA28-CCD4467FA8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5708" y="340058"/>
            <a:ext cx="11696552" cy="893762"/>
          </a:xfrm>
        </p:spPr>
        <p:txBody>
          <a:bodyPr/>
          <a:lstStyle>
            <a:lvl1pPr algn="ctr">
              <a:defRPr sz="36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651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07746-7D27-7E43-8C85-80E871E933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2A014D-9AE0-0443-B13A-9099B7C189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186576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E8BC3-ECF8-7B40-8447-8C29B08AA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FA883-47E1-B746-9286-316D7BC64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99304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498C8-F653-DE4F-A629-853E9952B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7804F2-D7E0-304C-99A9-3B7D714B5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0662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Bleed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</p:spPr>
        <p:txBody>
          <a:bodyPr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5993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C58CC-9918-754E-A671-9A7112213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E3E42-D5E6-3146-8B3E-B6DB65A83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2325D3-3918-214D-A21E-0508150E2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37790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D5992-5C4B-DD44-A20C-02353AB90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A9FB0-22F5-9A4C-842D-6AB888AE2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841706-42EC-624C-838E-94942FF4E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A50D66-21E5-CA44-AB3E-AB84707154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8C32EF-3F98-E94A-8993-E888368E30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70583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901BA-3107-5747-8846-F1B8ECAA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44215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97839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B11E9-37AB-BA48-A9CE-023677C77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1617F-240B-4144-AB63-933282259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1E7139-5902-C841-9F3C-AB30F27165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25783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03B89-8720-D241-A3E8-DB9033085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B8B30D-0867-5741-A8F4-6B1F395FBD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3F81A-93A0-7F44-8AB1-991EFEC344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46342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DBD21-1CBC-2C47-8107-8EEFB33E3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013C57-E2CB-E945-9BA6-0BF47E15AC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16383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1E1418-FA6E-BE42-8F00-016058F422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CC5947-A361-B84D-846B-807354D9C7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1344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01" preserve="1">
  <p:cSld name="COVER0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6"/>
          <p:cNvSpPr/>
          <p:nvPr/>
        </p:nvSpPr>
        <p:spPr>
          <a:xfrm>
            <a:off x="0" y="6006241"/>
            <a:ext cx="12192000" cy="859536"/>
          </a:xfrm>
          <a:prstGeom prst="rect">
            <a:avLst/>
          </a:prstGeom>
          <a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16"/>
          <p:cNvSpPr>
            <a:spLocks noGrp="1"/>
          </p:cNvSpPr>
          <p:nvPr>
            <p:ph type="pic" idx="2" hasCustomPrompt="1"/>
          </p:nvPr>
        </p:nvSpPr>
        <p:spPr>
          <a:xfrm>
            <a:off x="1" y="0"/>
            <a:ext cx="12192000" cy="6006241"/>
          </a:xfrm>
          <a:prstGeom prst="rect">
            <a:avLst/>
          </a:prstGeom>
          <a:solidFill>
            <a:srgbClr val="2B428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3941"/>
              </a:buClr>
              <a:buSzPts val="1600"/>
              <a:buFont typeface="Merriweather Sans"/>
              <a:buNone/>
              <a:defRPr sz="1600" b="0" i="0" u="none" strike="noStrike" cap="none">
                <a:solidFill>
                  <a:srgbClr val="2E39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E3941"/>
              </a:buClr>
              <a:buSzPts val="1600"/>
              <a:buFont typeface="Merriweather Sans"/>
              <a:buNone/>
              <a:defRPr sz="1600" b="0" i="0" u="none" strike="noStrike" cap="none">
                <a:solidFill>
                  <a:srgbClr val="2E39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E3941"/>
              </a:buClr>
              <a:buSzPts val="1600"/>
              <a:buFont typeface="Merriweather Sans"/>
              <a:buNone/>
              <a:defRPr sz="1600" b="0" i="0" u="none" strike="noStrike" cap="none">
                <a:solidFill>
                  <a:srgbClr val="2E39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E3941"/>
              </a:buClr>
              <a:buSzPts val="1600"/>
              <a:buFont typeface="Merriweather Sans"/>
              <a:buNone/>
              <a:defRPr sz="1600" b="0" i="0" u="none" strike="noStrike" cap="none">
                <a:solidFill>
                  <a:srgbClr val="2E39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E3941"/>
              </a:buClr>
              <a:buSzPts val="1600"/>
              <a:buFont typeface="Merriweather Sans"/>
              <a:buNone/>
              <a:defRPr sz="1600" b="0" i="0" u="none" strike="noStrike" cap="none">
                <a:solidFill>
                  <a:srgbClr val="2E39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   </a:t>
            </a:r>
            <a:endParaRPr dirty="0"/>
          </a:p>
        </p:txBody>
      </p:sp>
      <p:sp>
        <p:nvSpPr>
          <p:cNvPr id="15" name="Google Shape;15;p16"/>
          <p:cNvSpPr txBox="1">
            <a:spLocks noGrp="1"/>
          </p:cNvSpPr>
          <p:nvPr>
            <p:ph type="title"/>
          </p:nvPr>
        </p:nvSpPr>
        <p:spPr>
          <a:xfrm>
            <a:off x="533400" y="638544"/>
            <a:ext cx="8648132" cy="299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 Black"/>
              <a:buNone/>
              <a:defRPr sz="6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447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LeftHL_AngleGrayBKGD" preserve="1">
  <p:cSld name="1_LeftHL_AngleGrayBKGD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7"/>
          <p:cNvSpPr txBox="1">
            <a:spLocks noGrp="1"/>
          </p:cNvSpPr>
          <p:nvPr>
            <p:ph type="title"/>
          </p:nvPr>
        </p:nvSpPr>
        <p:spPr>
          <a:xfrm>
            <a:off x="510363" y="451436"/>
            <a:ext cx="3283039" cy="5857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7"/>
          <p:cNvSpPr txBox="1"/>
          <p:nvPr/>
        </p:nvSpPr>
        <p:spPr>
          <a:xfrm>
            <a:off x="4702629" y="32154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2E39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21;p1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3124" y="6467038"/>
            <a:ext cx="1095634" cy="2367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555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HL_WhiteBKG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188976" y="472701"/>
            <a:ext cx="11814048" cy="419879"/>
          </a:xfrm>
        </p:spPr>
        <p:txBody>
          <a:bodyPr/>
          <a:lstStyle>
            <a:lvl1pPr>
              <a:defRPr spc="-4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7EF2BF-8178-854E-A5B3-C2A6AA9BF6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23" y="6460652"/>
            <a:ext cx="1095632" cy="23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3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LeftHL_AngleGrayBKGD" preserve="1" userDrawn="1">
  <p:cSld name="2_LeftHL_AngleGrayBKGD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/>
          <p:nvPr/>
        </p:nvSpPr>
        <p:spPr>
          <a:xfrm>
            <a:off x="4702629" y="32154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2E39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21;p1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3124" y="6467038"/>
            <a:ext cx="1095634" cy="23671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BDE70B94-608C-3E4A-BD26-BFBE4FE6D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28" y="495300"/>
            <a:ext cx="3431578" cy="7487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71D2996-280C-2545-B8EC-50C337CE5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628" y="1244008"/>
            <a:ext cx="3431578" cy="5223029"/>
          </a:xfrm>
          <a:prstGeom prst="rect">
            <a:avLst/>
          </a:prstGeom>
        </p:spPr>
        <p:txBody>
          <a:bodyPr lIns="0" tIns="0" r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9104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LeftHL_AngleGrayBKGD" preserve="1" userDrawn="1">
  <p:cSld name="2_LeftHL_AngleGrayBKGD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/>
          <p:nvPr/>
        </p:nvSpPr>
        <p:spPr>
          <a:xfrm>
            <a:off x="4702629" y="32154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2E39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21;p1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3124" y="6467038"/>
            <a:ext cx="1095634" cy="23671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FC22781-6928-664E-8E33-2493415D5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363" y="451436"/>
            <a:ext cx="3283039" cy="585759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076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LeftHL_AngleGrayBKGD" preserve="1" userDrawn="1">
  <p:cSld name="2_LeftHL_AngleGrayBKG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/>
          <p:nvPr/>
        </p:nvSpPr>
        <p:spPr>
          <a:xfrm>
            <a:off x="4702629" y="32154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2E39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21;p1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3124" y="6467038"/>
            <a:ext cx="1095634" cy="23671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BDE70B94-608C-3E4A-BD26-BFBE4FE6D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28" y="400554"/>
            <a:ext cx="4380614" cy="84345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71D2996-280C-2545-B8EC-50C337CE5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627" y="1244008"/>
            <a:ext cx="4380613" cy="5223029"/>
          </a:xfrm>
          <a:prstGeom prst="rect">
            <a:avLst/>
          </a:prstGeom>
        </p:spPr>
        <p:txBody>
          <a:bodyPr lIns="0" tIns="0" r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985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LeftHL_AngleGrayBKGD" preserve="1" userDrawn="1">
  <p:cSld name="2_LeftHL_AngleGrayBKG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/>
          <p:nvPr/>
        </p:nvSpPr>
        <p:spPr>
          <a:xfrm>
            <a:off x="4702629" y="32154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2E39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BDE70B94-608C-3E4A-BD26-BFBE4FE6D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28" y="400554"/>
            <a:ext cx="4380614" cy="84345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71D2996-280C-2545-B8EC-50C337CE5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627" y="1244008"/>
            <a:ext cx="4380613" cy="5223029"/>
          </a:xfrm>
          <a:prstGeom prst="rect">
            <a:avLst/>
          </a:prstGeom>
        </p:spPr>
        <p:txBody>
          <a:bodyPr lIns="0" tIns="0" r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Google Shape;72;p32">
            <a:extLst>
              <a:ext uri="{FF2B5EF4-FFF2-40B4-BE49-F238E27FC236}">
                <a16:creationId xmlns:a16="http://schemas.microsoft.com/office/drawing/2014/main" id="{E869A26B-DBA3-1D4E-9F2F-FC6007D62918}"/>
              </a:ext>
            </a:extLst>
          </p:cNvPr>
          <p:cNvPicPr preferRelativeResize="0"/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3123" y="6460652"/>
            <a:ext cx="1095632" cy="2367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084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LeftHL_AngleGrayBKGD" preserve="1" userDrawn="1">
  <p:cSld name="2_LeftHL_AngleGrayBKG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/>
          <p:nvPr/>
        </p:nvSpPr>
        <p:spPr>
          <a:xfrm>
            <a:off x="4702629" y="32154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2E39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BDE70B94-608C-3E4A-BD26-BFBE4FE6D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28" y="400554"/>
            <a:ext cx="4380614" cy="312641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71D2996-280C-2545-B8EC-50C337CE5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627" y="3548743"/>
            <a:ext cx="4380613" cy="2918294"/>
          </a:xfrm>
          <a:prstGeom prst="rect">
            <a:avLst/>
          </a:prstGeom>
        </p:spPr>
        <p:txBody>
          <a:bodyPr lIns="0" tIns="0" r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Google Shape;72;p32">
            <a:extLst>
              <a:ext uri="{FF2B5EF4-FFF2-40B4-BE49-F238E27FC236}">
                <a16:creationId xmlns:a16="http://schemas.microsoft.com/office/drawing/2014/main" id="{E869A26B-DBA3-1D4E-9F2F-FC6007D62918}"/>
              </a:ext>
            </a:extLst>
          </p:cNvPr>
          <p:cNvPicPr preferRelativeResize="0"/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3123" y="6460652"/>
            <a:ext cx="1095632" cy="2367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421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HL_ColorBKGD" preserve="1">
  <p:cSld name="CenterHL_ColorBKG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9"/>
          <p:cNvSpPr txBox="1">
            <a:spLocks noGrp="1"/>
          </p:cNvSpPr>
          <p:nvPr>
            <p:ph type="title"/>
          </p:nvPr>
        </p:nvSpPr>
        <p:spPr>
          <a:xfrm>
            <a:off x="188976" y="472701"/>
            <a:ext cx="11814048" cy="41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" name="Google Shape;25;p19"/>
          <p:cNvSpPr txBox="1"/>
          <p:nvPr/>
        </p:nvSpPr>
        <p:spPr>
          <a:xfrm>
            <a:off x="10306148" y="6487465"/>
            <a:ext cx="390095" cy="13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" name="Google Shape;26;p1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3124" y="6467038"/>
            <a:ext cx="1095634" cy="2367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717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HL_ColorBKGD" preserve="1">
  <p:cSld name="1_CenterHL_ColorBKG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9"/>
          <p:cNvSpPr txBox="1">
            <a:spLocks noGrp="1"/>
          </p:cNvSpPr>
          <p:nvPr>
            <p:ph type="title"/>
          </p:nvPr>
        </p:nvSpPr>
        <p:spPr>
          <a:xfrm>
            <a:off x="188976" y="472701"/>
            <a:ext cx="11814048" cy="41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" name="Google Shape;25;p19"/>
          <p:cNvSpPr txBox="1"/>
          <p:nvPr/>
        </p:nvSpPr>
        <p:spPr>
          <a:xfrm>
            <a:off x="10306148" y="6487465"/>
            <a:ext cx="390095" cy="13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233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HL_ColorBKGD" preserve="1" userDrawn="1">
  <p:cSld name="1_CenterHL_ColorBKG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9"/>
          <p:cNvSpPr txBox="1"/>
          <p:nvPr/>
        </p:nvSpPr>
        <p:spPr>
          <a:xfrm>
            <a:off x="10306148" y="6487465"/>
            <a:ext cx="390095" cy="13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" name="Google Shape;26;p1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3124" y="6467038"/>
            <a:ext cx="1095634" cy="23671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7">
            <a:extLst>
              <a:ext uri="{FF2B5EF4-FFF2-40B4-BE49-F238E27FC236}">
                <a16:creationId xmlns:a16="http://schemas.microsoft.com/office/drawing/2014/main" id="{9287404D-F184-CA41-9A2B-E6D2EF384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976" y="472701"/>
            <a:ext cx="11814048" cy="419879"/>
          </a:xfrm>
        </p:spPr>
        <p:txBody>
          <a:bodyPr/>
          <a:lstStyle>
            <a:lvl1pPr>
              <a:defRPr sz="3600" spc="-4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398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HL_WhiteBKGD_IMG_Sub" preserve="1" userDrawn="1">
  <p:cSld name="LeftHL_WhiteBKGD_IMG_Sub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8"/>
          <p:cNvSpPr>
            <a:spLocks noGrp="1"/>
          </p:cNvSpPr>
          <p:nvPr>
            <p:ph type="pic" idx="2"/>
          </p:nvPr>
        </p:nvSpPr>
        <p:spPr>
          <a:xfrm>
            <a:off x="4267200" y="0"/>
            <a:ext cx="7924800" cy="6858000"/>
          </a:xfrm>
          <a:prstGeom prst="rect">
            <a:avLst/>
          </a:prstGeom>
          <a:solidFill>
            <a:srgbClr val="2B428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3941"/>
              </a:buClr>
              <a:buSzPts val="1600"/>
              <a:buFont typeface="Merriweather Sans"/>
              <a:buNone/>
              <a:defRPr sz="1600" b="0" i="0" u="none" strike="noStrike" cap="none">
                <a:solidFill>
                  <a:srgbClr val="2E39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E3941"/>
              </a:buClr>
              <a:buSzPts val="1600"/>
              <a:buFont typeface="Merriweather Sans"/>
              <a:buNone/>
              <a:defRPr sz="1600" b="0" i="0" u="none" strike="noStrike" cap="none">
                <a:solidFill>
                  <a:srgbClr val="2E39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E3941"/>
              </a:buClr>
              <a:buSzPts val="1600"/>
              <a:buFont typeface="Merriweather Sans"/>
              <a:buNone/>
              <a:defRPr sz="1600" b="0" i="0" u="none" strike="noStrike" cap="none">
                <a:solidFill>
                  <a:srgbClr val="2E39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E3941"/>
              </a:buClr>
              <a:buSzPts val="1600"/>
              <a:buFont typeface="Merriweather Sans"/>
              <a:buNone/>
              <a:defRPr sz="1600" b="0" i="0" u="none" strike="noStrike" cap="none">
                <a:solidFill>
                  <a:srgbClr val="2E39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E3941"/>
              </a:buClr>
              <a:buSzPts val="1600"/>
              <a:buFont typeface="Merriweather Sans"/>
              <a:buNone/>
              <a:defRPr sz="1600" b="0" i="0" u="none" strike="noStrike" cap="none">
                <a:solidFill>
                  <a:srgbClr val="2E39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BA565AFA-63E4-DA45-9576-5F5425E7D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28" y="400554"/>
            <a:ext cx="3431578" cy="8434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22F5DE3-3383-7243-9368-82C2584901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628" y="1244008"/>
            <a:ext cx="3431578" cy="5223029"/>
          </a:xfrm>
          <a:prstGeom prst="rect">
            <a:avLst/>
          </a:prstGeom>
        </p:spPr>
        <p:txBody>
          <a:bodyPr lIns="0" tIns="0" r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7432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HL_WhiteBKGD_IMG_Sub" preserve="1" userDrawn="1">
  <p:cSld name="1_LeftHL_WhiteBKGD_IMG_Sub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 txBox="1">
            <a:spLocks noGrp="1"/>
          </p:cNvSpPr>
          <p:nvPr>
            <p:ph type="subTitle" idx="1"/>
          </p:nvPr>
        </p:nvSpPr>
        <p:spPr>
          <a:xfrm>
            <a:off x="531628" y="3452948"/>
            <a:ext cx="3261775" cy="2933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3941"/>
              </a:buClr>
              <a:buSzPts val="1800"/>
              <a:buNone/>
              <a:defRPr sz="1800" b="0" i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E394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E394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E394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E394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29" name="Google Shape;29;p18"/>
          <p:cNvSpPr txBox="1">
            <a:spLocks noGrp="1"/>
          </p:cNvSpPr>
          <p:nvPr>
            <p:ph type="title"/>
          </p:nvPr>
        </p:nvSpPr>
        <p:spPr>
          <a:xfrm>
            <a:off x="531628" y="457675"/>
            <a:ext cx="3261775" cy="2952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59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HL_ColorBKG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188976" y="472701"/>
            <a:ext cx="11814048" cy="419879"/>
          </a:xfrm>
        </p:spPr>
        <p:txBody>
          <a:bodyPr/>
          <a:lstStyle>
            <a:lvl1pPr>
              <a:defRPr sz="3600" spc="-4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2BAE3B-0997-E945-95FC-6F0A4B7E6F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24" y="6467038"/>
            <a:ext cx="1095634" cy="23671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6871447" y="583602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>
              <a:spcAft>
                <a:spcPts val="1200"/>
              </a:spcAft>
            </a:pPr>
            <a:endParaRPr lang="en-US" sz="1600" dirty="0" err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42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_Light" preserve="1" userDrawn="1">
  <p:cSld name="Cover_Light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5998464"/>
          </a:xfrm>
          <a:prstGeom prst="rect">
            <a:avLst/>
          </a:prstGeom>
          <a:solidFill>
            <a:srgbClr val="2B428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3941"/>
              </a:buClr>
              <a:buSzPts val="1600"/>
              <a:buFont typeface="Merriweather Sans"/>
              <a:buNone/>
              <a:defRPr sz="1600" b="0" i="0" u="none" strike="noStrike" cap="none">
                <a:solidFill>
                  <a:srgbClr val="2E39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E3941"/>
              </a:buClr>
              <a:buSzPts val="1600"/>
              <a:buFont typeface="Merriweather Sans"/>
              <a:buNone/>
              <a:defRPr sz="1600" b="0" i="0" u="none" strike="noStrike" cap="none">
                <a:solidFill>
                  <a:srgbClr val="2E39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E3941"/>
              </a:buClr>
              <a:buSzPts val="1600"/>
              <a:buFont typeface="Merriweather Sans"/>
              <a:buNone/>
              <a:defRPr sz="1600" b="0" i="0" u="none" strike="noStrike" cap="none">
                <a:solidFill>
                  <a:srgbClr val="2E39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E3941"/>
              </a:buClr>
              <a:buSzPts val="1600"/>
              <a:buFont typeface="Merriweather Sans"/>
              <a:buNone/>
              <a:defRPr sz="1600" b="0" i="0" u="none" strike="noStrike" cap="none">
                <a:solidFill>
                  <a:srgbClr val="2E39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E3941"/>
              </a:buClr>
              <a:buSzPts val="1600"/>
              <a:buFont typeface="Merriweather Sans"/>
              <a:buNone/>
              <a:defRPr sz="1600" b="0" i="0" u="none" strike="noStrike" cap="none">
                <a:solidFill>
                  <a:srgbClr val="2E39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24A09B3-F948-E542-AA02-C70468822AC5}"/>
              </a:ext>
            </a:extLst>
          </p:cNvPr>
          <p:cNvGrpSpPr/>
          <p:nvPr userDrawn="1"/>
        </p:nvGrpSpPr>
        <p:grpSpPr>
          <a:xfrm>
            <a:off x="533400" y="6373121"/>
            <a:ext cx="8040149" cy="329893"/>
            <a:chOff x="597490" y="6372292"/>
            <a:chExt cx="8040149" cy="329893"/>
          </a:xfrm>
        </p:grpSpPr>
        <p:sp>
          <p:nvSpPr>
            <p:cNvPr id="5" name="Google Shape;170;p25">
              <a:extLst>
                <a:ext uri="{FF2B5EF4-FFF2-40B4-BE49-F238E27FC236}">
                  <a16:creationId xmlns:a16="http://schemas.microsoft.com/office/drawing/2014/main" id="{A0FE30B2-B1B7-4945-8EB1-031E75F2D6ED}"/>
                </a:ext>
              </a:extLst>
            </p:cNvPr>
            <p:cNvSpPr txBox="1"/>
            <p:nvPr userDrawn="1"/>
          </p:nvSpPr>
          <p:spPr>
            <a:xfrm>
              <a:off x="665236" y="6382925"/>
              <a:ext cx="1143067" cy="3086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/>
                <a:t>@</a:t>
              </a:r>
              <a:r>
                <a:rPr lang="en-US" sz="1200" dirty="0" err="1"/>
                <a:t>mynyit</a:t>
              </a:r>
              <a:endParaRPr sz="1200" dirty="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177;p25">
              <a:extLst>
                <a:ext uri="{FF2B5EF4-FFF2-40B4-BE49-F238E27FC236}">
                  <a16:creationId xmlns:a16="http://schemas.microsoft.com/office/drawing/2014/main" id="{FC975C8B-F13A-2440-AABE-20D8BA8E5B0A}"/>
                </a:ext>
              </a:extLst>
            </p:cNvPr>
            <p:cNvSpPr txBox="1"/>
            <p:nvPr userDrawn="1"/>
          </p:nvSpPr>
          <p:spPr>
            <a:xfrm>
              <a:off x="4102783" y="6383212"/>
              <a:ext cx="662827" cy="2923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/>
                <a:t>@</a:t>
              </a:r>
              <a:r>
                <a:rPr lang="en-US" sz="1200" dirty="0" err="1"/>
                <a:t>nyit</a:t>
              </a:r>
              <a:endParaRPr sz="1200" dirty="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" name="Google Shape;178;p25">
              <a:extLst>
                <a:ext uri="{FF2B5EF4-FFF2-40B4-BE49-F238E27FC236}">
                  <a16:creationId xmlns:a16="http://schemas.microsoft.com/office/drawing/2014/main" id="{6191AAD5-4FDB-DC4E-9CA0-FB53D87FDF0E}"/>
                </a:ext>
              </a:extLst>
            </p:cNvPr>
            <p:cNvSpPr txBox="1"/>
            <p:nvPr userDrawn="1"/>
          </p:nvSpPr>
          <p:spPr>
            <a:xfrm>
              <a:off x="1713700" y="6384884"/>
              <a:ext cx="942900" cy="317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sz="1200" dirty="0">
                  <a:solidFill>
                    <a:srgbClr val="23366E"/>
                  </a:solidFill>
                </a:rPr>
                <a:t>@</a:t>
              </a:r>
              <a:r>
                <a:rPr lang="en-US" sz="1200" dirty="0" err="1">
                  <a:solidFill>
                    <a:srgbClr val="23366E"/>
                  </a:solidFill>
                </a:rPr>
                <a:t>mynyit</a:t>
              </a:r>
              <a:endParaRPr lang="en-US" sz="1200" dirty="0">
                <a:solidFill>
                  <a:srgbClr val="23366E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179;p25">
              <a:extLst>
                <a:ext uri="{FF2B5EF4-FFF2-40B4-BE49-F238E27FC236}">
                  <a16:creationId xmlns:a16="http://schemas.microsoft.com/office/drawing/2014/main" id="{2BD8AC68-B0A3-B645-8844-71B00B4936F3}"/>
                </a:ext>
              </a:extLst>
            </p:cNvPr>
            <p:cNvSpPr txBox="1"/>
            <p:nvPr userDrawn="1"/>
          </p:nvSpPr>
          <p:spPr>
            <a:xfrm>
              <a:off x="4984830" y="6384144"/>
              <a:ext cx="884839" cy="3020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/>
                <a:t>@</a:t>
              </a:r>
              <a:r>
                <a:rPr lang="en-US" sz="1200" dirty="0" err="1"/>
                <a:t>nyitview</a:t>
              </a:r>
              <a:endParaRPr sz="1200" dirty="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180;p25">
              <a:extLst>
                <a:ext uri="{FF2B5EF4-FFF2-40B4-BE49-F238E27FC236}">
                  <a16:creationId xmlns:a16="http://schemas.microsoft.com/office/drawing/2014/main" id="{9ED69B21-3D88-B143-94ED-DF410ECD755E}"/>
                </a:ext>
              </a:extLst>
            </p:cNvPr>
            <p:cNvSpPr txBox="1"/>
            <p:nvPr userDrawn="1"/>
          </p:nvSpPr>
          <p:spPr>
            <a:xfrm>
              <a:off x="2838705" y="6384409"/>
              <a:ext cx="1041861" cy="3177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/>
                <a:t>@</a:t>
              </a:r>
              <a:r>
                <a:rPr lang="en-US" sz="1200" dirty="0" err="1"/>
                <a:t>nyitsnaps</a:t>
              </a:r>
              <a:endParaRPr sz="1200" dirty="0"/>
            </a:p>
          </p:txBody>
        </p:sp>
        <p:sp>
          <p:nvSpPr>
            <p:cNvPr id="10" name="Google Shape;181;p25">
              <a:extLst>
                <a:ext uri="{FF2B5EF4-FFF2-40B4-BE49-F238E27FC236}">
                  <a16:creationId xmlns:a16="http://schemas.microsoft.com/office/drawing/2014/main" id="{C391AF8B-672D-9646-840F-06551FD87784}"/>
                </a:ext>
              </a:extLst>
            </p:cNvPr>
            <p:cNvSpPr txBox="1"/>
            <p:nvPr userDrawn="1"/>
          </p:nvSpPr>
          <p:spPr>
            <a:xfrm>
              <a:off x="6184343" y="6384144"/>
              <a:ext cx="2453296" cy="3020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0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/>
                <a:t>New York Institute of Technology</a:t>
              </a:r>
              <a:endParaRPr sz="1200" dirty="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11" name="Picture 10" descr="A close up of a logo&#10;&#10;Description automatically generated">
              <a:extLst>
                <a:ext uri="{FF2B5EF4-FFF2-40B4-BE49-F238E27FC236}">
                  <a16:creationId xmlns:a16="http://schemas.microsoft.com/office/drawing/2014/main" id="{B32F255E-9882-C140-89AB-C04F4B914F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490" y="6372292"/>
              <a:ext cx="120623" cy="246489"/>
            </a:xfrm>
            <a:prstGeom prst="rect">
              <a:avLst/>
            </a:prstGeom>
          </p:spPr>
        </p:pic>
        <p:pic>
          <p:nvPicPr>
            <p:cNvPr id="12" name="Picture 11" descr="A picture containing graphics, drawing&#10;&#10;Description automatically generated">
              <a:extLst>
                <a:ext uri="{FF2B5EF4-FFF2-40B4-BE49-F238E27FC236}">
                  <a16:creationId xmlns:a16="http://schemas.microsoft.com/office/drawing/2014/main" id="{8FA9CDA7-4919-9949-859E-AA41A02054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5693" y="6410011"/>
              <a:ext cx="208771" cy="208771"/>
            </a:xfrm>
            <a:prstGeom prst="rect">
              <a:avLst/>
            </a:prstGeom>
          </p:spPr>
        </p:pic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F8FAA54B-7765-554A-B82A-3A947E37E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8288" y="6400076"/>
              <a:ext cx="230528" cy="218706"/>
            </a:xfrm>
            <a:prstGeom prst="rect">
              <a:avLst/>
            </a:prstGeom>
          </p:spPr>
        </p:pic>
        <p:pic>
          <p:nvPicPr>
            <p:cNvPr id="14" name="Picture 13" descr="A picture containing graphics, drawing&#10;&#10;Description automatically generated">
              <a:extLst>
                <a:ext uri="{FF2B5EF4-FFF2-40B4-BE49-F238E27FC236}">
                  <a16:creationId xmlns:a16="http://schemas.microsoft.com/office/drawing/2014/main" id="{8176CC5D-89D5-DD4A-A1C2-6F1AABA5C6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0143" y="6394760"/>
              <a:ext cx="265994" cy="218706"/>
            </a:xfrm>
            <a:prstGeom prst="rect">
              <a:avLst/>
            </a:prstGeom>
          </p:spPr>
        </p:pic>
        <p:pic>
          <p:nvPicPr>
            <p:cNvPr id="15" name="Picture 1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12180F1-0C9A-BD47-8518-6C7466C8A4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79023" y="6441453"/>
              <a:ext cx="242349" cy="177329"/>
            </a:xfrm>
            <a:prstGeom prst="rect">
              <a:avLst/>
            </a:prstGeom>
          </p:spPr>
        </p:pic>
        <p:pic>
          <p:nvPicPr>
            <p:cNvPr id="16" name="Picture 1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CD849AED-9C33-504B-8899-EFDC40AAA2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7780" y="6400076"/>
              <a:ext cx="236439" cy="2187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420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 preserve="1">
  <p:cSld name="THANK YOU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1"/>
          <p:cNvSpPr>
            <a:spLocks noGrp="1"/>
          </p:cNvSpPr>
          <p:nvPr>
            <p:ph type="pic" idx="2"/>
          </p:nvPr>
        </p:nvSpPr>
        <p:spPr>
          <a:xfrm>
            <a:off x="0" y="0"/>
            <a:ext cx="8064708" cy="6858000"/>
          </a:xfrm>
          <a:prstGeom prst="rect">
            <a:avLst/>
          </a:prstGeom>
          <a:solidFill>
            <a:srgbClr val="2B428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3941"/>
              </a:buClr>
              <a:buSzPts val="1600"/>
              <a:buFont typeface="Merriweather Sans"/>
              <a:buNone/>
              <a:defRPr sz="1600" b="0" i="0" u="none" strike="noStrike" cap="none">
                <a:solidFill>
                  <a:srgbClr val="2E39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E3941"/>
              </a:buClr>
              <a:buSzPts val="1600"/>
              <a:buFont typeface="Merriweather Sans"/>
              <a:buNone/>
              <a:defRPr sz="1600" b="0" i="0" u="none" strike="noStrike" cap="none">
                <a:solidFill>
                  <a:srgbClr val="2E39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E3941"/>
              </a:buClr>
              <a:buSzPts val="1600"/>
              <a:buFont typeface="Merriweather Sans"/>
              <a:buNone/>
              <a:defRPr sz="1600" b="0" i="0" u="none" strike="noStrike" cap="none">
                <a:solidFill>
                  <a:srgbClr val="2E39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E3941"/>
              </a:buClr>
              <a:buSzPts val="1600"/>
              <a:buFont typeface="Merriweather Sans"/>
              <a:buNone/>
              <a:defRPr sz="1600" b="0" i="0" u="none" strike="noStrike" cap="none">
                <a:solidFill>
                  <a:srgbClr val="2E39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E3941"/>
              </a:buClr>
              <a:buSzPts val="1600"/>
              <a:buFont typeface="Merriweather Sans"/>
              <a:buNone/>
              <a:defRPr sz="1600" b="0" i="0" u="none" strike="noStrike" cap="none">
                <a:solidFill>
                  <a:srgbClr val="2E39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title"/>
          </p:nvPr>
        </p:nvSpPr>
        <p:spPr>
          <a:xfrm>
            <a:off x="510363" y="451436"/>
            <a:ext cx="6960285" cy="5857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 Black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269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 preserve="1" userDrawn="1">
  <p:cSld name="1_THANK YOU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1"/>
          <p:cNvSpPr>
            <a:spLocks noGrp="1"/>
          </p:cNvSpPr>
          <p:nvPr>
            <p:ph type="pic" idx="2"/>
          </p:nvPr>
        </p:nvSpPr>
        <p:spPr>
          <a:xfrm>
            <a:off x="0" y="0"/>
            <a:ext cx="4282440" cy="6858000"/>
          </a:xfrm>
          <a:prstGeom prst="rect">
            <a:avLst/>
          </a:prstGeom>
          <a:solidFill>
            <a:srgbClr val="2B428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3941"/>
              </a:buClr>
              <a:buSzPts val="1600"/>
              <a:buFont typeface="Merriweather Sans"/>
              <a:buNone/>
              <a:defRPr sz="1600" b="0" i="0" u="none" strike="noStrike" cap="none">
                <a:solidFill>
                  <a:srgbClr val="2E39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E3941"/>
              </a:buClr>
              <a:buSzPts val="1600"/>
              <a:buFont typeface="Merriweather Sans"/>
              <a:buNone/>
              <a:defRPr sz="1600" b="0" i="0" u="none" strike="noStrike" cap="none">
                <a:solidFill>
                  <a:srgbClr val="2E39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E3941"/>
              </a:buClr>
              <a:buSzPts val="1600"/>
              <a:buFont typeface="Merriweather Sans"/>
              <a:buNone/>
              <a:defRPr sz="1600" b="0" i="0" u="none" strike="noStrike" cap="none">
                <a:solidFill>
                  <a:srgbClr val="2E39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E3941"/>
              </a:buClr>
              <a:buSzPts val="1600"/>
              <a:buFont typeface="Merriweather Sans"/>
              <a:buNone/>
              <a:defRPr sz="1600" b="0" i="0" u="none" strike="noStrike" cap="none">
                <a:solidFill>
                  <a:srgbClr val="2E39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E3941"/>
              </a:buClr>
              <a:buSzPts val="1600"/>
              <a:buFont typeface="Merriweather Sans"/>
              <a:buNone/>
              <a:defRPr sz="1600" b="0" i="0" u="none" strike="noStrike" cap="none">
                <a:solidFill>
                  <a:srgbClr val="2E39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9FD6EB-BCF5-6A46-8771-D949536EEA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8538" y="530225"/>
            <a:ext cx="6902450" cy="767633"/>
          </a:xfrm>
        </p:spPr>
        <p:txBody>
          <a:bodyPr anchor="b"/>
          <a:lstStyle>
            <a:lvl1pPr marL="0">
              <a:defRPr sz="36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36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>
              <a:defRPr sz="36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>
              <a:defRPr sz="36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>
              <a:defRPr sz="36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99422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HL_WhiteBKGD" preserve="1">
  <p:cSld name="CenterHL_WhiteBKG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>
            <a:spLocks noGrp="1"/>
          </p:cNvSpPr>
          <p:nvPr>
            <p:ph type="title"/>
          </p:nvPr>
        </p:nvSpPr>
        <p:spPr>
          <a:xfrm>
            <a:off x="188976" y="472701"/>
            <a:ext cx="11814048" cy="41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2" name="Google Shape;72;p3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3123" y="6460652"/>
            <a:ext cx="1095632" cy="2367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952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HL_WhiteBKGD" preserve="1" userDrawn="1">
  <p:cSld name="1_CenterHL_WhiteBKG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3123" y="6460652"/>
            <a:ext cx="1095632" cy="2367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87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HL_WhiteBKGD_AngleIMG" preserve="1" userDrawn="1">
  <p:cSld name="LeftHL_WhiteBKGD_AngleIM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F23E3FD0-3ED8-D048-A5FA-1A15F14A0D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1628" y="1467294"/>
            <a:ext cx="4136065" cy="491897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D5FFAAE7-973D-B742-9BB2-15D9DDA567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628" y="457676"/>
            <a:ext cx="4136065" cy="100961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557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HL_WhiteBKGD_AngleIMG" preserve="1" userDrawn="1">
  <p:cSld name="1_LeftHL_WhiteBKGD_AngleIM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F23E3FD0-3ED8-D048-A5FA-1A15F14A0D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1628" y="3429000"/>
            <a:ext cx="4136065" cy="29572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D5FFAAE7-973D-B742-9BB2-15D9DDA567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628" y="457676"/>
            <a:ext cx="4136065" cy="266652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451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0534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color">
    <p:bg>
      <p:bgPr>
        <a:solidFill>
          <a:srgbClr val="002D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2147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-color">
    <p:bg>
      <p:bgPr>
        <a:solidFill>
          <a:srgbClr val="002D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725C9-C53B-0F49-A5A7-AC5A48E1B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187" y="207159"/>
            <a:ext cx="10972799" cy="132503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6673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enterHL_ColorBKG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188976" y="472701"/>
            <a:ext cx="11814048" cy="419879"/>
          </a:xfrm>
        </p:spPr>
        <p:txBody>
          <a:bodyPr/>
          <a:lstStyle>
            <a:lvl1pPr>
              <a:defRPr sz="3600" spc="-4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2BAE3B-0997-E945-95FC-6F0A4B7E6F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24" y="6467038"/>
            <a:ext cx="1095634" cy="23671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6871447" y="583602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>
              <a:spcAft>
                <a:spcPts val="1200"/>
              </a:spcAft>
            </a:pPr>
            <a:endParaRPr lang="en-US" sz="1600" dirty="0" err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2E8828E9-7C22-ED41-B2D7-23687CA834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46942" y="1611394"/>
            <a:ext cx="1335099" cy="1323641"/>
          </a:xfrm>
          <a:prstGeom prst="ellipse">
            <a:avLst/>
          </a:prstGeom>
          <a:solidFill>
            <a:srgbClr val="2C438A"/>
          </a:solidFill>
          <a:effectLst/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00A1EDEC-B0F3-1949-9487-DCCF0F4B9F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23022" y="1611394"/>
            <a:ext cx="1335099" cy="1323641"/>
          </a:xfrm>
          <a:prstGeom prst="ellipse">
            <a:avLst/>
          </a:prstGeom>
          <a:solidFill>
            <a:srgbClr val="2C438A"/>
          </a:solidFill>
          <a:effectLst/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747F2751-BFFD-F24F-8F02-5903E53AAE3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70862" y="1611394"/>
            <a:ext cx="1335099" cy="1323641"/>
          </a:xfrm>
          <a:prstGeom prst="ellipse">
            <a:avLst/>
          </a:prstGeom>
          <a:solidFill>
            <a:srgbClr val="2C438A"/>
          </a:solidFill>
          <a:effectLst/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B59A56EE-0C60-2D4F-8248-E2356DB6042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394782" y="1611394"/>
            <a:ext cx="1335099" cy="1323641"/>
          </a:xfrm>
          <a:prstGeom prst="ellipse">
            <a:avLst/>
          </a:prstGeom>
          <a:solidFill>
            <a:srgbClr val="2C438A"/>
          </a:solidFill>
          <a:effectLst/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B28C84FD-14C7-9F48-8343-024C31C4B38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018701" y="1611394"/>
            <a:ext cx="1335099" cy="1323641"/>
          </a:xfrm>
          <a:prstGeom prst="ellipse">
            <a:avLst/>
          </a:prstGeom>
          <a:solidFill>
            <a:srgbClr val="2C438A"/>
          </a:solidFill>
          <a:effectLst/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F349B02-5655-4442-BBF2-801727AF78D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146942" y="4123381"/>
            <a:ext cx="1335099" cy="1323641"/>
          </a:xfrm>
          <a:prstGeom prst="ellipse">
            <a:avLst/>
          </a:prstGeom>
          <a:solidFill>
            <a:srgbClr val="2C438A"/>
          </a:solidFill>
          <a:effectLst/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BEFFCEDB-91D5-5F48-ABB2-90E9195E588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523022" y="4123381"/>
            <a:ext cx="1335099" cy="1323641"/>
          </a:xfrm>
          <a:prstGeom prst="ellipse">
            <a:avLst/>
          </a:prstGeom>
          <a:solidFill>
            <a:srgbClr val="2C438A"/>
          </a:solidFill>
          <a:effectLst/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8195692C-DC6F-204D-82B8-463D6710EB0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770862" y="4123381"/>
            <a:ext cx="1335099" cy="1323641"/>
          </a:xfrm>
          <a:prstGeom prst="ellipse">
            <a:avLst/>
          </a:prstGeom>
          <a:solidFill>
            <a:srgbClr val="2C438A"/>
          </a:solidFill>
          <a:effectLst/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A2B1117F-393A-6A43-9B00-F620E175EBC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394782" y="4123381"/>
            <a:ext cx="1335099" cy="1323641"/>
          </a:xfrm>
          <a:prstGeom prst="ellipse">
            <a:avLst/>
          </a:prstGeom>
          <a:solidFill>
            <a:srgbClr val="2C438A"/>
          </a:solidFill>
          <a:effectLst/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FB8EE981-FE2E-7B49-9B38-A84121D579A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018701" y="4123381"/>
            <a:ext cx="1335099" cy="1323641"/>
          </a:xfrm>
          <a:prstGeom prst="ellipse">
            <a:avLst/>
          </a:prstGeom>
          <a:solidFill>
            <a:srgbClr val="2C438A"/>
          </a:solidFill>
          <a:effectLst/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17" name="Picture Placeholder 20">
            <a:extLst>
              <a:ext uri="{FF2B5EF4-FFF2-40B4-BE49-F238E27FC236}">
                <a16:creationId xmlns:a16="http://schemas.microsoft.com/office/drawing/2014/main" id="{0AC55398-9321-AA4A-B54F-559D9A45F0D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8200" y="1611394"/>
            <a:ext cx="2100263" cy="2100263"/>
          </a:xfrm>
          <a:solidFill>
            <a:srgbClr val="2C438A"/>
          </a:solidFill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34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-color">
    <p:bg>
      <p:bgPr>
        <a:solidFill>
          <a:srgbClr val="002D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CF63939-9080-B249-A3AB-2A31909A17A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-1600955" y="1822763"/>
            <a:ext cx="3201911" cy="3203334"/>
          </a:xfrm>
          <a:custGeom>
            <a:avLst/>
            <a:gdLst>
              <a:gd name="connsiteX0" fmla="*/ 1603376 w 3201911"/>
              <a:gd name="connsiteY0" fmla="*/ 0 h 3203334"/>
              <a:gd name="connsiteX1" fmla="*/ 3201911 w 3201911"/>
              <a:gd name="connsiteY1" fmla="*/ 1649474 h 3203334"/>
              <a:gd name="connsiteX2" fmla="*/ 1598535 w 3201911"/>
              <a:gd name="connsiteY2" fmla="*/ 3203334 h 3203334"/>
              <a:gd name="connsiteX3" fmla="*/ 0 w 3201911"/>
              <a:gd name="connsiteY3" fmla="*/ 1553859 h 3203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1911" h="3203334">
                <a:moveTo>
                  <a:pt x="1603376" y="0"/>
                </a:moveTo>
                <a:lnTo>
                  <a:pt x="3201911" y="1649474"/>
                </a:lnTo>
                <a:lnTo>
                  <a:pt x="1598535" y="3203334"/>
                </a:lnTo>
                <a:lnTo>
                  <a:pt x="0" y="155385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4EC66FDA-B407-1248-9287-62C5E281C25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-1600955" y="-1463777"/>
            <a:ext cx="3201911" cy="3203334"/>
          </a:xfrm>
          <a:custGeom>
            <a:avLst/>
            <a:gdLst>
              <a:gd name="connsiteX0" fmla="*/ 1603376 w 3201911"/>
              <a:gd name="connsiteY0" fmla="*/ 0 h 3203334"/>
              <a:gd name="connsiteX1" fmla="*/ 3201911 w 3201911"/>
              <a:gd name="connsiteY1" fmla="*/ 1649474 h 3203334"/>
              <a:gd name="connsiteX2" fmla="*/ 1598535 w 3201911"/>
              <a:gd name="connsiteY2" fmla="*/ 3203334 h 3203334"/>
              <a:gd name="connsiteX3" fmla="*/ 0 w 3201911"/>
              <a:gd name="connsiteY3" fmla="*/ 1553859 h 3203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1911" h="3203334">
                <a:moveTo>
                  <a:pt x="1603376" y="0"/>
                </a:moveTo>
                <a:lnTo>
                  <a:pt x="3201911" y="1649474"/>
                </a:lnTo>
                <a:lnTo>
                  <a:pt x="1598535" y="3203334"/>
                </a:lnTo>
                <a:lnTo>
                  <a:pt x="0" y="155385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A344B550-BE62-5143-95EA-89662615AC4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-1600955" y="5109302"/>
            <a:ext cx="3201911" cy="3203334"/>
          </a:xfrm>
          <a:custGeom>
            <a:avLst/>
            <a:gdLst>
              <a:gd name="connsiteX0" fmla="*/ 1603376 w 3201911"/>
              <a:gd name="connsiteY0" fmla="*/ 0 h 3203334"/>
              <a:gd name="connsiteX1" fmla="*/ 3201911 w 3201911"/>
              <a:gd name="connsiteY1" fmla="*/ 1649474 h 3203334"/>
              <a:gd name="connsiteX2" fmla="*/ 1598535 w 3201911"/>
              <a:gd name="connsiteY2" fmla="*/ 3203334 h 3203334"/>
              <a:gd name="connsiteX3" fmla="*/ 0 w 3201911"/>
              <a:gd name="connsiteY3" fmla="*/ 1553859 h 3203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1911" h="3203334">
                <a:moveTo>
                  <a:pt x="1603376" y="0"/>
                </a:moveTo>
                <a:lnTo>
                  <a:pt x="3201911" y="1649474"/>
                </a:lnTo>
                <a:lnTo>
                  <a:pt x="1598535" y="3203334"/>
                </a:lnTo>
                <a:lnTo>
                  <a:pt x="0" y="155385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E9D55B04-48BC-0E4F-871F-2982C31BDED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61584" y="3512206"/>
            <a:ext cx="3201911" cy="3203334"/>
          </a:xfrm>
          <a:custGeom>
            <a:avLst/>
            <a:gdLst>
              <a:gd name="connsiteX0" fmla="*/ 1603376 w 3201911"/>
              <a:gd name="connsiteY0" fmla="*/ 0 h 3203334"/>
              <a:gd name="connsiteX1" fmla="*/ 3201911 w 3201911"/>
              <a:gd name="connsiteY1" fmla="*/ 1649474 h 3203334"/>
              <a:gd name="connsiteX2" fmla="*/ 1598535 w 3201911"/>
              <a:gd name="connsiteY2" fmla="*/ 3203334 h 3203334"/>
              <a:gd name="connsiteX3" fmla="*/ 0 w 3201911"/>
              <a:gd name="connsiteY3" fmla="*/ 1553859 h 3203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1911" h="3203334">
                <a:moveTo>
                  <a:pt x="1603376" y="0"/>
                </a:moveTo>
                <a:lnTo>
                  <a:pt x="3201911" y="1649474"/>
                </a:lnTo>
                <a:lnTo>
                  <a:pt x="1598535" y="3203334"/>
                </a:lnTo>
                <a:lnTo>
                  <a:pt x="0" y="155385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8" name="Picture Placeholder 23">
            <a:extLst>
              <a:ext uri="{FF2B5EF4-FFF2-40B4-BE49-F238E27FC236}">
                <a16:creationId xmlns:a16="http://schemas.microsoft.com/office/drawing/2014/main" id="{8137966B-4F4F-9B4C-A72C-084A927605F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61584" y="225666"/>
            <a:ext cx="3201911" cy="3203334"/>
          </a:xfrm>
          <a:custGeom>
            <a:avLst/>
            <a:gdLst>
              <a:gd name="connsiteX0" fmla="*/ 1603376 w 3201911"/>
              <a:gd name="connsiteY0" fmla="*/ 0 h 3203334"/>
              <a:gd name="connsiteX1" fmla="*/ 3201911 w 3201911"/>
              <a:gd name="connsiteY1" fmla="*/ 1649474 h 3203334"/>
              <a:gd name="connsiteX2" fmla="*/ 1598535 w 3201911"/>
              <a:gd name="connsiteY2" fmla="*/ 3203334 h 3203334"/>
              <a:gd name="connsiteX3" fmla="*/ 0 w 3201911"/>
              <a:gd name="connsiteY3" fmla="*/ 1553859 h 3203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1911" h="3203334">
                <a:moveTo>
                  <a:pt x="1603376" y="0"/>
                </a:moveTo>
                <a:lnTo>
                  <a:pt x="3201911" y="1649474"/>
                </a:lnTo>
                <a:lnTo>
                  <a:pt x="1598535" y="3203334"/>
                </a:lnTo>
                <a:lnTo>
                  <a:pt x="0" y="155385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0" name="Picture Placeholder 23">
            <a:extLst>
              <a:ext uri="{FF2B5EF4-FFF2-40B4-BE49-F238E27FC236}">
                <a16:creationId xmlns:a16="http://schemas.microsoft.com/office/drawing/2014/main" id="{B43584C5-FF3B-CE47-8421-845EB927A12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924124" y="1902277"/>
            <a:ext cx="3201911" cy="3203334"/>
          </a:xfrm>
          <a:custGeom>
            <a:avLst/>
            <a:gdLst>
              <a:gd name="connsiteX0" fmla="*/ 1603376 w 3201911"/>
              <a:gd name="connsiteY0" fmla="*/ 0 h 3203334"/>
              <a:gd name="connsiteX1" fmla="*/ 3201911 w 3201911"/>
              <a:gd name="connsiteY1" fmla="*/ 1649474 h 3203334"/>
              <a:gd name="connsiteX2" fmla="*/ 1598535 w 3201911"/>
              <a:gd name="connsiteY2" fmla="*/ 3203334 h 3203334"/>
              <a:gd name="connsiteX3" fmla="*/ 0 w 3201911"/>
              <a:gd name="connsiteY3" fmla="*/ 1553859 h 3203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1911" h="3203334">
                <a:moveTo>
                  <a:pt x="1603376" y="0"/>
                </a:moveTo>
                <a:lnTo>
                  <a:pt x="3201911" y="1649474"/>
                </a:lnTo>
                <a:lnTo>
                  <a:pt x="1598535" y="3203334"/>
                </a:lnTo>
                <a:lnTo>
                  <a:pt x="0" y="155385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1" name="Picture Placeholder 23">
            <a:extLst>
              <a:ext uri="{FF2B5EF4-FFF2-40B4-BE49-F238E27FC236}">
                <a16:creationId xmlns:a16="http://schemas.microsoft.com/office/drawing/2014/main" id="{D3E55341-8041-C14D-82BB-012CB484587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924124" y="-1384263"/>
            <a:ext cx="3201911" cy="3203334"/>
          </a:xfrm>
          <a:custGeom>
            <a:avLst/>
            <a:gdLst>
              <a:gd name="connsiteX0" fmla="*/ 1603376 w 3201911"/>
              <a:gd name="connsiteY0" fmla="*/ 0 h 3203334"/>
              <a:gd name="connsiteX1" fmla="*/ 3201911 w 3201911"/>
              <a:gd name="connsiteY1" fmla="*/ 1649474 h 3203334"/>
              <a:gd name="connsiteX2" fmla="*/ 1598535 w 3201911"/>
              <a:gd name="connsiteY2" fmla="*/ 3203334 h 3203334"/>
              <a:gd name="connsiteX3" fmla="*/ 0 w 3201911"/>
              <a:gd name="connsiteY3" fmla="*/ 1553859 h 3203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1911" h="3203334">
                <a:moveTo>
                  <a:pt x="1603376" y="0"/>
                </a:moveTo>
                <a:lnTo>
                  <a:pt x="3201911" y="1649474"/>
                </a:lnTo>
                <a:lnTo>
                  <a:pt x="1598535" y="3203334"/>
                </a:lnTo>
                <a:lnTo>
                  <a:pt x="0" y="155385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2" name="Picture Placeholder 23">
            <a:extLst>
              <a:ext uri="{FF2B5EF4-FFF2-40B4-BE49-F238E27FC236}">
                <a16:creationId xmlns:a16="http://schemas.microsoft.com/office/drawing/2014/main" id="{AD1086FA-361B-F04C-9CD5-0FB20E428F3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924124" y="5188816"/>
            <a:ext cx="3201911" cy="3203334"/>
          </a:xfrm>
          <a:custGeom>
            <a:avLst/>
            <a:gdLst>
              <a:gd name="connsiteX0" fmla="*/ 1603376 w 3201911"/>
              <a:gd name="connsiteY0" fmla="*/ 0 h 3203334"/>
              <a:gd name="connsiteX1" fmla="*/ 3201911 w 3201911"/>
              <a:gd name="connsiteY1" fmla="*/ 1649474 h 3203334"/>
              <a:gd name="connsiteX2" fmla="*/ 1598535 w 3201911"/>
              <a:gd name="connsiteY2" fmla="*/ 3203334 h 3203334"/>
              <a:gd name="connsiteX3" fmla="*/ 0 w 3201911"/>
              <a:gd name="connsiteY3" fmla="*/ 1553859 h 3203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1911" h="3203334">
                <a:moveTo>
                  <a:pt x="1603376" y="0"/>
                </a:moveTo>
                <a:lnTo>
                  <a:pt x="3201911" y="1649474"/>
                </a:lnTo>
                <a:lnTo>
                  <a:pt x="1598535" y="3203334"/>
                </a:lnTo>
                <a:lnTo>
                  <a:pt x="0" y="155385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6" name="Picture Placeholder 23">
            <a:extLst>
              <a:ext uri="{FF2B5EF4-FFF2-40B4-BE49-F238E27FC236}">
                <a16:creationId xmlns:a16="http://schemas.microsoft.com/office/drawing/2014/main" id="{E0B92D91-F522-5A4A-AE55-3550A5A611B6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673412" y="3591718"/>
            <a:ext cx="3201911" cy="3203334"/>
          </a:xfrm>
          <a:custGeom>
            <a:avLst/>
            <a:gdLst>
              <a:gd name="connsiteX0" fmla="*/ 1603376 w 3201911"/>
              <a:gd name="connsiteY0" fmla="*/ 0 h 3203334"/>
              <a:gd name="connsiteX1" fmla="*/ 3201911 w 3201911"/>
              <a:gd name="connsiteY1" fmla="*/ 1649474 h 3203334"/>
              <a:gd name="connsiteX2" fmla="*/ 1598535 w 3201911"/>
              <a:gd name="connsiteY2" fmla="*/ 3203334 h 3203334"/>
              <a:gd name="connsiteX3" fmla="*/ 0 w 3201911"/>
              <a:gd name="connsiteY3" fmla="*/ 1553859 h 3203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1911" h="3203334">
                <a:moveTo>
                  <a:pt x="1603376" y="0"/>
                </a:moveTo>
                <a:lnTo>
                  <a:pt x="3201911" y="1649474"/>
                </a:lnTo>
                <a:lnTo>
                  <a:pt x="1598535" y="3203334"/>
                </a:lnTo>
                <a:lnTo>
                  <a:pt x="0" y="155385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7" name="Picture Placeholder 23">
            <a:extLst>
              <a:ext uri="{FF2B5EF4-FFF2-40B4-BE49-F238E27FC236}">
                <a16:creationId xmlns:a16="http://schemas.microsoft.com/office/drawing/2014/main" id="{0D8F9456-A99B-9E4A-8F7D-84F6615999A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673412" y="305178"/>
            <a:ext cx="3201911" cy="3203334"/>
          </a:xfrm>
          <a:custGeom>
            <a:avLst/>
            <a:gdLst>
              <a:gd name="connsiteX0" fmla="*/ 1603376 w 3201911"/>
              <a:gd name="connsiteY0" fmla="*/ 0 h 3203334"/>
              <a:gd name="connsiteX1" fmla="*/ 3201911 w 3201911"/>
              <a:gd name="connsiteY1" fmla="*/ 1649474 h 3203334"/>
              <a:gd name="connsiteX2" fmla="*/ 1598535 w 3201911"/>
              <a:gd name="connsiteY2" fmla="*/ 3203334 h 3203334"/>
              <a:gd name="connsiteX3" fmla="*/ 0 w 3201911"/>
              <a:gd name="connsiteY3" fmla="*/ 1553859 h 3203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1911" h="3203334">
                <a:moveTo>
                  <a:pt x="1603376" y="0"/>
                </a:moveTo>
                <a:lnTo>
                  <a:pt x="3201911" y="1649474"/>
                </a:lnTo>
                <a:lnTo>
                  <a:pt x="1598535" y="3203334"/>
                </a:lnTo>
                <a:lnTo>
                  <a:pt x="0" y="155385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8" name="Picture Placeholder 23">
            <a:extLst>
              <a:ext uri="{FF2B5EF4-FFF2-40B4-BE49-F238E27FC236}">
                <a16:creationId xmlns:a16="http://schemas.microsoft.com/office/drawing/2014/main" id="{C3543755-03B9-7D42-8327-EB27B21F7A7D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422699" y="1995043"/>
            <a:ext cx="3201911" cy="3203334"/>
          </a:xfrm>
          <a:custGeom>
            <a:avLst/>
            <a:gdLst>
              <a:gd name="connsiteX0" fmla="*/ 1603376 w 3201911"/>
              <a:gd name="connsiteY0" fmla="*/ 0 h 3203334"/>
              <a:gd name="connsiteX1" fmla="*/ 3201911 w 3201911"/>
              <a:gd name="connsiteY1" fmla="*/ 1649474 h 3203334"/>
              <a:gd name="connsiteX2" fmla="*/ 1598535 w 3201911"/>
              <a:gd name="connsiteY2" fmla="*/ 3203334 h 3203334"/>
              <a:gd name="connsiteX3" fmla="*/ 0 w 3201911"/>
              <a:gd name="connsiteY3" fmla="*/ 1553859 h 3203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1911" h="3203334">
                <a:moveTo>
                  <a:pt x="1603376" y="0"/>
                </a:moveTo>
                <a:lnTo>
                  <a:pt x="3201911" y="1649474"/>
                </a:lnTo>
                <a:lnTo>
                  <a:pt x="1598535" y="3203334"/>
                </a:lnTo>
                <a:lnTo>
                  <a:pt x="0" y="155385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71400792-9549-D345-A3D6-65DB1D51E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4610" y="587708"/>
            <a:ext cx="3222834" cy="3083921"/>
          </a:xfrm>
        </p:spPr>
        <p:txBody>
          <a:bodyPr wrap="square">
            <a:sp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06934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whit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9248329-C7D6-B243-9D0F-DD7FDEC823C7}"/>
              </a:ext>
            </a:extLst>
          </p:cNvPr>
          <p:cNvCxnSpPr/>
          <p:nvPr userDrawn="1"/>
        </p:nvCxnSpPr>
        <p:spPr>
          <a:xfrm>
            <a:off x="10789879" y="6385489"/>
            <a:ext cx="0" cy="3376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46B0043-7BEB-A946-A0C0-B5C90DEFF709}"/>
              </a:ext>
            </a:extLst>
          </p:cNvPr>
          <p:cNvSpPr txBox="1">
            <a:spLocks/>
          </p:cNvSpPr>
          <p:nvPr userDrawn="1"/>
        </p:nvSpPr>
        <p:spPr>
          <a:xfrm>
            <a:off x="10306154" y="6487465"/>
            <a:ext cx="390095" cy="133659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06CA63-061B-4D4A-AA22-E64EC1EA4280}" type="slidenum">
              <a:rPr lang="en-US" sz="800" smtClean="0">
                <a:latin typeface="+mn-lt"/>
              </a:rPr>
              <a:pPr/>
              <a:t>‹#›</a:t>
            </a:fld>
            <a:endParaRPr lang="en-US" sz="8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697A59-8E0B-1340-B401-78B9966E24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23" y="6460658"/>
            <a:ext cx="1095632" cy="23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224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color with logo">
    <p:bg>
      <p:bgPr>
        <a:solidFill>
          <a:srgbClr val="002D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224A6F-4469-1348-9877-7E1FC9B47B31}"/>
              </a:ext>
            </a:extLst>
          </p:cNvPr>
          <p:cNvCxnSpPr/>
          <p:nvPr userDrawn="1"/>
        </p:nvCxnSpPr>
        <p:spPr>
          <a:xfrm>
            <a:off x="10789879" y="6385489"/>
            <a:ext cx="0" cy="337623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8635B-B8BC-A847-82B2-E14D8AC4F456}"/>
              </a:ext>
            </a:extLst>
          </p:cNvPr>
          <p:cNvSpPr txBox="1">
            <a:spLocks/>
          </p:cNvSpPr>
          <p:nvPr userDrawn="1"/>
        </p:nvSpPr>
        <p:spPr>
          <a:xfrm>
            <a:off x="10306154" y="6487465"/>
            <a:ext cx="390095" cy="133659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6CA63-061B-4D4A-AA22-E64EC1EA4280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59172E-6D9E-5746-BC0F-56705F83DB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25" y="6467043"/>
            <a:ext cx="1095635" cy="23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395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-logo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909733"/>
            <a:ext cx="12192000" cy="948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19640" y="6147946"/>
            <a:ext cx="3502025" cy="563231"/>
          </a:xfrm>
          <a:prstGeom prst="rect">
            <a:avLst/>
          </a:prstGeom>
        </p:spPr>
        <p:txBody>
          <a:bodyPr lIns="182880" tIns="182880" rIns="182880" bIns="182880" anchor="ctr" anchorCtr="0">
            <a:spAutoFit/>
          </a:bodyPr>
          <a:lstStyle>
            <a:lvl1pPr marL="0" indent="0">
              <a:buNone/>
              <a:defRPr sz="1400" b="1" i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</a:t>
            </a:r>
            <a:r>
              <a:rPr lang="en-US"/>
              <a:t>edit date</a:t>
            </a:r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D74CCE71-21F8-6D4B-BE93-66C6FC8732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998464"/>
          </a:xfrm>
          <a:prstGeom prst="rect">
            <a:avLst/>
          </a:prstGeom>
          <a:solidFill>
            <a:srgbClr val="002D72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EB863E-38F6-7146-AD15-6F0DBB50F8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4888" y="5998465"/>
            <a:ext cx="1692541" cy="61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3967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-logo bottom-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006241"/>
            <a:ext cx="12192000" cy="85953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6B07ED7-04CD-154C-BD67-32BD3D42728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006241"/>
          </a:xfrm>
          <a:prstGeom prst="rect">
            <a:avLst/>
          </a:prstGeom>
          <a:solidFill>
            <a:srgbClr val="2C438A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B236203-510C-0F40-B675-ADF696814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2935" y="627915"/>
            <a:ext cx="8648132" cy="2991588"/>
          </a:xfrm>
          <a:ln w="76200">
            <a:noFill/>
          </a:ln>
        </p:spPr>
        <p:txBody>
          <a:bodyPr lIns="274320" tIns="274320" rIns="274320" bIns="274320" anchor="ctr" anchorCtr="0"/>
          <a:lstStyle>
            <a:lvl1pPr algn="l">
              <a:lnSpc>
                <a:spcPct val="85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</a:t>
            </a:r>
          </a:p>
        </p:txBody>
      </p:sp>
    </p:spTree>
    <p:extLst>
      <p:ext uri="{BB962C8B-B14F-4D97-AF65-F5344CB8AC3E}">
        <p14:creationId xmlns:p14="http://schemas.microsoft.com/office/powerpoint/2010/main" val="278882923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-logo bottom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188976" y="472706"/>
            <a:ext cx="11814048" cy="419879"/>
          </a:xfrm>
        </p:spPr>
        <p:txBody>
          <a:bodyPr/>
          <a:lstStyle>
            <a:lvl1pPr algn="ctr">
              <a:defRPr spc="-4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FB58A88-6208-B646-A8C8-3E67642DE3AE}"/>
              </a:ext>
            </a:extLst>
          </p:cNvPr>
          <p:cNvCxnSpPr/>
          <p:nvPr userDrawn="1"/>
        </p:nvCxnSpPr>
        <p:spPr>
          <a:xfrm>
            <a:off x="10789879" y="6385489"/>
            <a:ext cx="0" cy="33762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598B87A-36E7-C846-9674-0DA4120906FD}"/>
              </a:ext>
            </a:extLst>
          </p:cNvPr>
          <p:cNvSpPr txBox="1">
            <a:spLocks/>
          </p:cNvSpPr>
          <p:nvPr userDrawn="1"/>
        </p:nvSpPr>
        <p:spPr>
          <a:xfrm>
            <a:off x="10306154" y="6487465"/>
            <a:ext cx="390095" cy="133659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06CA63-061B-4D4A-AA22-E64EC1EA4280}" type="slidenum">
              <a:rPr lang="en-US" sz="8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2BAE3B-0997-E945-95FC-6F0A4B7E6F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125" y="6467043"/>
            <a:ext cx="1095635" cy="23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6714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B66DBB4-5D58-3942-A734-348B3E7F6B03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3366E">
              <a:lumMod val="90000"/>
              <a:lumOff val="10000"/>
            </a:srgbClr>
          </a:solidFill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74625" indent="-1651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0838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7525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itchFamily="2" charset="2"/>
              <a:buChar char="Ø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92150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ü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841263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-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917582-A15B-6B4E-A72E-750991D94DF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000">
                <a:srgbClr val="23366E"/>
              </a:gs>
              <a:gs pos="74000">
                <a:srgbClr val="FFFFFF"/>
              </a:gs>
            </a:gsLst>
            <a:lin ang="189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B26748C-7485-3147-B200-6896BADB3E95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438A"/>
          </a:solidFill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74625" indent="-1651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0838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7525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pitchFamily="2" charset="2"/>
              <a:buChar char="Ø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92150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ü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icon to add picture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6B5E474-FCC1-BB47-9C0E-AEA8029C9E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263" y="1933207"/>
            <a:ext cx="8648132" cy="2991588"/>
          </a:xfrm>
          <a:ln w="76200">
            <a:noFill/>
          </a:ln>
        </p:spPr>
        <p:txBody>
          <a:bodyPr lIns="274320" tIns="274320" rIns="274320" bIns="274320" anchor="ctr" anchorCtr="0"/>
          <a:lstStyle>
            <a:lvl1pPr algn="l">
              <a:lnSpc>
                <a:spcPct val="85000"/>
              </a:lnSpc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6845500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LEFT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3266E-F8B3-A54C-B3BA-F4136F486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7448" y="183305"/>
            <a:ext cx="4690440" cy="132503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44EE35DF-9695-2D49-8651-7E4D768FFE7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4371701"/>
            <a:ext cx="3556000" cy="2486298"/>
          </a:xfrm>
          <a:prstGeom prst="rect">
            <a:avLst/>
          </a:prstGeom>
          <a:solidFill>
            <a:srgbClr val="2C438A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1C5A42EC-9BD8-6C4A-92D2-99734675B5B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072640"/>
            <a:ext cx="3556000" cy="2211975"/>
          </a:xfrm>
          <a:prstGeom prst="rect">
            <a:avLst/>
          </a:prstGeom>
          <a:solidFill>
            <a:srgbClr val="2C438A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0D8BD624-87BA-3146-9DEC-27BB516189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3556000" cy="1985554"/>
          </a:xfrm>
          <a:prstGeom prst="rect">
            <a:avLst/>
          </a:prstGeom>
          <a:solidFill>
            <a:srgbClr val="2C438A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BDEF2144-0645-964D-9931-42A7A25CC83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34956" y="-1"/>
            <a:ext cx="3556000" cy="2459301"/>
          </a:xfrm>
          <a:prstGeom prst="rect">
            <a:avLst/>
          </a:prstGeom>
          <a:solidFill>
            <a:srgbClr val="2C438A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A7799910-E51D-6141-A55D-AEF80CDDFC9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634956" y="2553787"/>
            <a:ext cx="3556000" cy="2335205"/>
          </a:xfrm>
          <a:prstGeom prst="rect">
            <a:avLst/>
          </a:prstGeom>
          <a:solidFill>
            <a:srgbClr val="2C438A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480B8A10-9394-654F-9803-8A2E099CD83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634956" y="4983479"/>
            <a:ext cx="3556000" cy="1874522"/>
          </a:xfrm>
          <a:prstGeom prst="rect">
            <a:avLst/>
          </a:prstGeom>
          <a:solidFill>
            <a:srgbClr val="2C438A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D333A3A-FBBD-9648-893A-217CCCEE698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367588" y="1646238"/>
            <a:ext cx="4691062" cy="45958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180162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right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3266E-F8B3-A54C-B3BA-F4136F486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68" y="183305"/>
            <a:ext cx="4579965" cy="132503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44EE35DF-9695-2D49-8651-7E4D768FFE7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01044" y="4371701"/>
            <a:ext cx="3556000" cy="2486298"/>
          </a:xfrm>
          <a:prstGeom prst="rect">
            <a:avLst/>
          </a:prstGeom>
          <a:solidFill>
            <a:srgbClr val="2C438A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1C5A42EC-9BD8-6C4A-92D2-99734675B5B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001044" y="2072640"/>
            <a:ext cx="3556000" cy="2211975"/>
          </a:xfrm>
          <a:prstGeom prst="rect">
            <a:avLst/>
          </a:prstGeom>
          <a:solidFill>
            <a:srgbClr val="2C438A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0D8BD624-87BA-3146-9DEC-27BB516189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01044" y="0"/>
            <a:ext cx="3556000" cy="1985554"/>
          </a:xfrm>
          <a:prstGeom prst="rect">
            <a:avLst/>
          </a:prstGeom>
          <a:solidFill>
            <a:srgbClr val="2C438A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BDEF2144-0645-964D-9931-42A7A25CC83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636000" y="-1"/>
            <a:ext cx="3556000" cy="2459301"/>
          </a:xfrm>
          <a:prstGeom prst="rect">
            <a:avLst/>
          </a:prstGeom>
          <a:solidFill>
            <a:srgbClr val="2C438A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A7799910-E51D-6141-A55D-AEF80CDDFC9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636000" y="2553787"/>
            <a:ext cx="3556000" cy="2335205"/>
          </a:xfrm>
          <a:prstGeom prst="rect">
            <a:avLst/>
          </a:prstGeom>
          <a:solidFill>
            <a:srgbClr val="2C438A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480B8A10-9394-654F-9803-8A2E099CD83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636000" y="4983479"/>
            <a:ext cx="3556000" cy="1874522"/>
          </a:xfrm>
          <a:prstGeom prst="rect">
            <a:avLst/>
          </a:prstGeom>
          <a:solidFill>
            <a:srgbClr val="2C438A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D333A3A-FBBD-9648-893A-217CCCEE698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74308" y="1646238"/>
            <a:ext cx="4580572" cy="45958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3704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9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26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107.xml"/><Relationship Id="rId34" Type="http://schemas.openxmlformats.org/officeDocument/2006/relationships/theme" Target="../theme/theme4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5" Type="http://schemas.openxmlformats.org/officeDocument/2006/relationships/slideLayout" Target="../slideLayouts/slideLayout111.xml"/><Relationship Id="rId33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106.xml"/><Relationship Id="rId29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24" Type="http://schemas.openxmlformats.org/officeDocument/2006/relationships/slideLayout" Target="../slideLayouts/slideLayout110.xml"/><Relationship Id="rId32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23" Type="http://schemas.openxmlformats.org/officeDocument/2006/relationships/slideLayout" Target="../slideLayouts/slideLayout109.xml"/><Relationship Id="rId28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31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slideLayout" Target="../slideLayouts/slideLayout108.xml"/><Relationship Id="rId27" Type="http://schemas.openxmlformats.org/officeDocument/2006/relationships/slideLayout" Target="../slideLayouts/slideLayout113.xml"/><Relationship Id="rId30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198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17312"/>
            <a:ext cx="4566920" cy="24622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96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976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  <p:sldLayoutId id="2147483900" r:id="rId18"/>
    <p:sldLayoutId id="2147483901" r:id="rId19"/>
    <p:sldLayoutId id="2147483971" r:id="rId20"/>
    <p:sldLayoutId id="2147483902" r:id="rId21"/>
    <p:sldLayoutId id="2147483903" r:id="rId22"/>
    <p:sldLayoutId id="2147483904" r:id="rId23"/>
    <p:sldLayoutId id="2147483905" r:id="rId24"/>
    <p:sldLayoutId id="2147483906" r:id="rId25"/>
    <p:sldLayoutId id="2147483907" r:id="rId26"/>
    <p:sldLayoutId id="2147483908" r:id="rId27"/>
    <p:sldLayoutId id="2147483909" r:id="rId28"/>
    <p:sldLayoutId id="2147483910" r:id="rId29"/>
    <p:sldLayoutId id="2147483911" r:id="rId30"/>
    <p:sldLayoutId id="2147483912" r:id="rId31"/>
    <p:sldLayoutId id="2147483913" r:id="rId32"/>
    <p:sldLayoutId id="2147483914" r:id="rId33"/>
    <p:sldLayoutId id="2147483915" r:id="rId34"/>
    <p:sldLayoutId id="2147483916" r:id="rId35"/>
    <p:sldLayoutId id="2147483917" r:id="rId36"/>
    <p:sldLayoutId id="2147483918" r:id="rId37"/>
    <p:sldLayoutId id="2147483919" r:id="rId38"/>
    <p:sldLayoutId id="2147483920" r:id="rId39"/>
    <p:sldLayoutId id="2147483921" r:id="rId40"/>
    <p:sldLayoutId id="2147483922" r:id="rId41"/>
    <p:sldLayoutId id="2147483923" r:id="rId42"/>
    <p:sldLayoutId id="2147483924" r:id="rId43"/>
    <p:sldLayoutId id="2147483925" r:id="rId44"/>
    <p:sldLayoutId id="2147483926" r:id="rId45"/>
    <p:sldLayoutId id="2147483927" r:id="rId46"/>
    <p:sldLayoutId id="2147483928" r:id="rId47"/>
    <p:sldLayoutId id="2147483929" r:id="rId48"/>
    <p:sldLayoutId id="2147483930" r:id="rId49"/>
    <p:sldLayoutId id="2147483931" r:id="rId50"/>
    <p:sldLayoutId id="2147483932" r:id="rId51"/>
    <p:sldLayoutId id="2147483933" r:id="rId52"/>
    <p:sldLayoutId id="2147483934" r:id="rId53"/>
    <p:sldLayoutId id="2147483935" r:id="rId54"/>
    <p:sldLayoutId id="2147483936" r:id="rId55"/>
    <p:sldLayoutId id="2147483937" r:id="rId5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 spc="-80" baseline="0">
          <a:solidFill>
            <a:schemeClr val="tx1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Tx/>
        <a:buFont typeface="Lucida Grande" panose="020B0600040502020204" pitchFamily="34" charset="0"/>
        <a:buNone/>
        <a:defRPr sz="1600" b="0" i="0" kern="1200">
          <a:solidFill>
            <a:schemeClr val="bg2">
              <a:lumMod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Tx/>
        <a:buFont typeface="Lucida Grande" panose="020B0600040502020204" pitchFamily="34" charset="0"/>
        <a:buNone/>
        <a:defRPr sz="1600" b="0" i="0" kern="1200">
          <a:solidFill>
            <a:schemeClr val="bg2">
              <a:lumMod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Tx/>
        <a:buFont typeface="Lucida Grande" panose="020B0600040502020204" pitchFamily="34" charset="0"/>
        <a:buNone/>
        <a:defRPr sz="1600" b="0" i="0" kern="1200">
          <a:solidFill>
            <a:schemeClr val="bg2">
              <a:lumMod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Tx/>
        <a:buFont typeface="Lucida Grande" panose="020B0600040502020204" pitchFamily="34" charset="0"/>
        <a:buNone/>
        <a:defRPr sz="1600" b="0" i="0" kern="1200">
          <a:solidFill>
            <a:schemeClr val="bg2">
              <a:lumMod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Tx/>
        <a:buFont typeface="Lucida Grande" panose="020B0600040502020204" pitchFamily="34" charset="0"/>
        <a:buNone/>
        <a:defRPr sz="1600" b="0" i="0" kern="1200">
          <a:solidFill>
            <a:schemeClr val="bg2">
              <a:lumMod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525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41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  <a:defRPr sz="28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838200" y="1817312"/>
            <a:ext cx="456692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3941"/>
              </a:buClr>
              <a:buSzPts val="1600"/>
              <a:buFont typeface="Merriweather Sans"/>
              <a:buNone/>
              <a:defRPr sz="1600" b="0" i="0" u="none" strike="noStrike" cap="none">
                <a:solidFill>
                  <a:srgbClr val="2E39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E3941"/>
              </a:buClr>
              <a:buSzPts val="1600"/>
              <a:buFont typeface="Merriweather Sans"/>
              <a:buNone/>
              <a:defRPr sz="1600" b="0" i="0" u="none" strike="noStrike" cap="none">
                <a:solidFill>
                  <a:srgbClr val="2E39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E3941"/>
              </a:buClr>
              <a:buSzPts val="1600"/>
              <a:buFont typeface="Merriweather Sans"/>
              <a:buNone/>
              <a:defRPr sz="1600" b="0" i="0" u="none" strike="noStrike" cap="none">
                <a:solidFill>
                  <a:srgbClr val="2E39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E3941"/>
              </a:buClr>
              <a:buSzPts val="1600"/>
              <a:buFont typeface="Merriweather Sans"/>
              <a:buNone/>
              <a:defRPr sz="1600" b="0" i="0" u="none" strike="noStrike" cap="none">
                <a:solidFill>
                  <a:srgbClr val="2E39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E3941"/>
              </a:buClr>
              <a:buSzPts val="1600"/>
              <a:buFont typeface="Merriweather Sans"/>
              <a:buNone/>
              <a:defRPr sz="1600" b="0" i="0" u="none" strike="noStrike" cap="none">
                <a:solidFill>
                  <a:srgbClr val="2E39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11272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  <p:sldLayoutId id="2147483963" r:id="rId13"/>
    <p:sldLayoutId id="2147483964" r:id="rId14"/>
    <p:sldLayoutId id="2147483975" r:id="rId15"/>
    <p:sldLayoutId id="2147483965" r:id="rId16"/>
    <p:sldLayoutId id="2147483966" r:id="rId17"/>
    <p:sldLayoutId id="2147483967" r:id="rId18"/>
    <p:sldLayoutId id="2147483968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2CF019-0567-F64B-94B0-3CA69EEA3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D0E045-1CA9-6043-8465-A127A6942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9138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5" r:id="rId16"/>
    <p:sldLayoutId id="2147483846" r:id="rId17"/>
    <p:sldLayoutId id="2147483847" r:id="rId18"/>
    <p:sldLayoutId id="2147483848" r:id="rId19"/>
    <p:sldLayoutId id="2147483849" r:id="rId20"/>
    <p:sldLayoutId id="2147483850" r:id="rId21"/>
    <p:sldLayoutId id="2147483851" r:id="rId22"/>
    <p:sldLayoutId id="2147483862" r:id="rId23"/>
    <p:sldLayoutId id="2147483852" r:id="rId24"/>
    <p:sldLayoutId id="2147483853" r:id="rId25"/>
    <p:sldLayoutId id="2147483854" r:id="rId26"/>
    <p:sldLayoutId id="2147483855" r:id="rId27"/>
    <p:sldLayoutId id="2147483856" r:id="rId28"/>
    <p:sldLayoutId id="2147483857" r:id="rId29"/>
    <p:sldLayoutId id="2147483858" r:id="rId30"/>
    <p:sldLayoutId id="2147483859" r:id="rId31"/>
    <p:sldLayoutId id="2147483860" r:id="rId32"/>
    <p:sldLayoutId id="2147483861" r:id="rId33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4000" b="1" kern="1200" baseline="0">
          <a:solidFill>
            <a:srgbClr val="002D7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32828" indent="-220128" algn="l" defTabSz="1219170" rtl="0" eaLnBrk="1" latinLnBrk="0" hangingPunct="1">
        <a:lnSpc>
          <a:spcPct val="90000"/>
        </a:lnSpc>
        <a:spcBef>
          <a:spcPts val="667"/>
        </a:spcBef>
        <a:buClr>
          <a:srgbClr val="F2A900"/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67772" indent="-222245" algn="l" defTabSz="1219170" rtl="0" eaLnBrk="1" latinLnBrk="0" hangingPunct="1">
        <a:lnSpc>
          <a:spcPct val="90000"/>
        </a:lnSpc>
        <a:spcBef>
          <a:spcPts val="667"/>
        </a:spcBef>
        <a:buClr>
          <a:srgbClr val="F2A900"/>
        </a:buClr>
        <a:buFont typeface="System Font Regular"/>
        <a:buChar char="–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690016" indent="-222245" algn="l" defTabSz="1219170" rtl="0" eaLnBrk="1" latinLnBrk="0" hangingPunct="1">
        <a:lnSpc>
          <a:spcPct val="90000"/>
        </a:lnSpc>
        <a:spcBef>
          <a:spcPts val="667"/>
        </a:spcBef>
        <a:buClr>
          <a:srgbClr val="F2A900"/>
        </a:buClr>
        <a:buSzPct val="75000"/>
        <a:buFont typeface="Wingdings" pitchFamily="2" charset="2"/>
        <a:buChar char="Ø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22844" indent="-232828" algn="l" defTabSz="1219170" rtl="0" eaLnBrk="1" latinLnBrk="0" hangingPunct="1">
        <a:lnSpc>
          <a:spcPct val="90000"/>
        </a:lnSpc>
        <a:spcBef>
          <a:spcPts val="667"/>
        </a:spcBef>
        <a:buClr>
          <a:srgbClr val="F2A900"/>
        </a:buClr>
        <a:buFont typeface="Wingdings" pitchFamily="2" charset="2"/>
        <a:buChar char="ü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dentity.commercialcard.umb.com/login?signin=82940c56128c3fa4ae4d2d6f3e67cbc4#/logi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CF65041-55BC-5248-9586-F705026526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" r="93"/>
          <a:stretch/>
        </p:blipFill>
        <p:spPr>
          <a:xfrm>
            <a:off x="0" y="0"/>
            <a:ext cx="12192000" cy="6006241"/>
          </a:xfr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93E0DE5-3D4A-3C44-88E4-BBFAE658C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27912"/>
            <a:ext cx="8648132" cy="2991588"/>
          </a:xfrm>
        </p:spPr>
        <p:txBody>
          <a:bodyPr anchor="t"/>
          <a:lstStyle/>
          <a:p>
            <a:r>
              <a:rPr lang="en-US" sz="4800" dirty="0">
                <a:sym typeface="Roboto Slab Regular"/>
              </a:rPr>
              <a:t>UMB Commercial Card</a:t>
            </a:r>
            <a:br>
              <a:rPr lang="en-US" sz="4800" dirty="0">
                <a:sym typeface="Roboto Slab Regular"/>
              </a:rPr>
            </a:br>
            <a:r>
              <a:rPr lang="en-US" sz="4800" dirty="0">
                <a:sym typeface="Roboto Slab Regular"/>
              </a:rPr>
              <a:t>How-To Guide:</a:t>
            </a:r>
            <a:br>
              <a:rPr lang="en-US" sz="4800" dirty="0">
                <a:sym typeface="Roboto Slab Regular"/>
              </a:rPr>
            </a:br>
            <a:r>
              <a:rPr lang="en-US" sz="4800" dirty="0">
                <a:sym typeface="Roboto Slab Regular"/>
              </a:rPr>
              <a:t>First-Time User Log-In and Setup</a:t>
            </a:r>
            <a:r>
              <a:rPr lang="en-US" dirty="0">
                <a:sym typeface="Roboto Slab Regular"/>
              </a:rPr>
              <a:t/>
            </a:r>
            <a:br>
              <a:rPr lang="en-US" dirty="0">
                <a:sym typeface="Roboto Slab Regular"/>
              </a:rPr>
            </a:br>
            <a:r>
              <a:rPr lang="en-US" dirty="0">
                <a:sym typeface="Roboto Slab Regular"/>
              </a:rPr>
              <a:t/>
            </a:r>
            <a:br>
              <a:rPr lang="en-US" dirty="0">
                <a:sym typeface="Roboto Slab Regular"/>
              </a:rPr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B0ED42-598C-124C-B049-DADDDECE6D3A}"/>
              </a:ext>
            </a:extLst>
          </p:cNvPr>
          <p:cNvSpPr txBox="1"/>
          <p:nvPr/>
        </p:nvSpPr>
        <p:spPr>
          <a:xfrm>
            <a:off x="5194852" y="6387548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>
              <a:spcAft>
                <a:spcPts val="1200"/>
              </a:spcAft>
            </a:pPr>
            <a:endParaRPr lang="en-US" sz="1600" dirty="0" err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89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EB0ED42-598C-124C-B049-DADDDECE6D3A}"/>
              </a:ext>
            </a:extLst>
          </p:cNvPr>
          <p:cNvSpPr txBox="1"/>
          <p:nvPr/>
        </p:nvSpPr>
        <p:spPr>
          <a:xfrm>
            <a:off x="5194852" y="6387548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>
              <a:spcAft>
                <a:spcPts val="1200"/>
              </a:spcAft>
            </a:pPr>
            <a:endParaRPr lang="en-US" sz="1600" dirty="0" err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BA5CCAC-4325-4222-9BB3-60893479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56" y="343047"/>
            <a:ext cx="11789664" cy="2257278"/>
          </a:xfrm>
        </p:spPr>
        <p:txBody>
          <a:bodyPr/>
          <a:lstStyle/>
          <a:p>
            <a:r>
              <a:rPr lang="en-US" sz="2800" dirty="0" smtClean="0"/>
              <a:t>CONGRATULATIONS! You have successfully logged into UMB Commercial Card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7034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EB0ED42-598C-124C-B049-DADDDECE6D3A}"/>
              </a:ext>
            </a:extLst>
          </p:cNvPr>
          <p:cNvSpPr txBox="1"/>
          <p:nvPr/>
        </p:nvSpPr>
        <p:spPr>
          <a:xfrm>
            <a:off x="5194852" y="6387548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>
              <a:spcAft>
                <a:spcPts val="1200"/>
              </a:spcAft>
            </a:pPr>
            <a:endParaRPr lang="en-US" sz="1600" dirty="0" err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E64D3C1A-E5E4-4B2C-900C-9F575A6376BE}"/>
              </a:ext>
            </a:extLst>
          </p:cNvPr>
          <p:cNvSpPr txBox="1"/>
          <p:nvPr/>
        </p:nvSpPr>
        <p:spPr>
          <a:xfrm>
            <a:off x="1662508" y="1344951"/>
            <a:ext cx="697420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5580" indent="-182880">
              <a:lnSpc>
                <a:spcPct val="100000"/>
              </a:lnSpc>
              <a:spcBef>
                <a:spcPts val="100"/>
              </a:spcBef>
              <a:buSzPct val="118750"/>
              <a:buChar char="•"/>
              <a:tabLst>
                <a:tab pos="196215" algn="l"/>
              </a:tabLst>
            </a:pPr>
            <a:r>
              <a:rPr lang="en-US" sz="2400" spc="0" baseline="3472" dirty="0">
                <a:solidFill>
                  <a:schemeClr val="bg1"/>
                </a:solidFill>
                <a:latin typeface="Arial"/>
                <a:cs typeface="Arial"/>
              </a:rPr>
              <a:t>Link:</a:t>
            </a:r>
            <a:r>
              <a:rPr sz="2400" spc="60" baseline="3472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u="sng" spc="15" baseline="3472" dirty="0">
                <a:solidFill>
                  <a:schemeClr val="bg1"/>
                </a:solidFill>
                <a:uFill>
                  <a:solidFill>
                    <a:srgbClr val="0433FF"/>
                  </a:solidFill>
                </a:u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https://identity.commercialcard.umb.com/login?signin=b2b896821f9468dec31091d42562631f#/login</a:t>
            </a:r>
            <a:endParaRPr sz="2400" baseline="3472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BA5CCAC-4325-4222-9BB3-60893479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56" y="343047"/>
            <a:ext cx="11789664" cy="419879"/>
          </a:xfrm>
        </p:spPr>
        <p:txBody>
          <a:bodyPr/>
          <a:lstStyle/>
          <a:p>
            <a:r>
              <a:rPr lang="en-US" dirty="0"/>
              <a:t>First-Time User Log-In and Set-Up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7A337C-FBBB-43B0-AC46-B9F57877D0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934" y="2361614"/>
            <a:ext cx="7430131" cy="375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EB0ED42-598C-124C-B049-DADDDECE6D3A}"/>
              </a:ext>
            </a:extLst>
          </p:cNvPr>
          <p:cNvSpPr txBox="1"/>
          <p:nvPr/>
        </p:nvSpPr>
        <p:spPr>
          <a:xfrm>
            <a:off x="5194852" y="6387548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>
              <a:spcAft>
                <a:spcPts val="1200"/>
              </a:spcAft>
            </a:pPr>
            <a:endParaRPr lang="en-US" sz="1600" dirty="0" err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BA5CCAC-4325-4222-9BB3-60893479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56" y="343047"/>
            <a:ext cx="11789664" cy="419879"/>
          </a:xfrm>
        </p:spPr>
        <p:txBody>
          <a:bodyPr/>
          <a:lstStyle/>
          <a:p>
            <a:r>
              <a:rPr lang="en-US" sz="2800" dirty="0"/>
              <a:t>First-Time Log-In: Enter User Name &amp; Password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7A337C-FBBB-43B0-AC46-B9F57877D0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934" y="2361614"/>
            <a:ext cx="7430131" cy="3755721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4AFF6061-2C08-4B7C-A0E4-ED6CF22C9D5D}"/>
              </a:ext>
            </a:extLst>
          </p:cNvPr>
          <p:cNvSpPr txBox="1"/>
          <p:nvPr/>
        </p:nvSpPr>
        <p:spPr>
          <a:xfrm>
            <a:off x="1662508" y="1091860"/>
            <a:ext cx="6586855" cy="65595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95580" indent="-182880">
              <a:lnSpc>
                <a:spcPct val="100000"/>
              </a:lnSpc>
              <a:spcBef>
                <a:spcPts val="434"/>
              </a:spcBef>
              <a:buSzPct val="118750"/>
              <a:buChar char="•"/>
              <a:tabLst>
                <a:tab pos="196215" algn="l"/>
              </a:tabLst>
            </a:pPr>
            <a:r>
              <a:rPr sz="2400" spc="-7" baseline="1736" dirty="0">
                <a:solidFill>
                  <a:schemeClr val="bg1"/>
                </a:solidFill>
                <a:latin typeface="Arial"/>
                <a:cs typeface="Arial"/>
              </a:rPr>
              <a:t>Username </a:t>
            </a:r>
            <a:r>
              <a:rPr sz="2400" spc="37" baseline="1736" dirty="0">
                <a:solidFill>
                  <a:schemeClr val="bg1"/>
                </a:solidFill>
                <a:latin typeface="Arial"/>
                <a:cs typeface="Arial"/>
              </a:rPr>
              <a:t>= </a:t>
            </a:r>
            <a:r>
              <a:rPr sz="2400" spc="0" baseline="1736" dirty="0">
                <a:solidFill>
                  <a:schemeClr val="bg1"/>
                </a:solidFill>
                <a:latin typeface="Arial"/>
                <a:cs typeface="Arial"/>
              </a:rPr>
              <a:t>your </a:t>
            </a:r>
            <a:r>
              <a:rPr sz="2400" b="1" i="1" spc="0" baseline="1736" dirty="0">
                <a:solidFill>
                  <a:schemeClr val="bg1"/>
                </a:solidFill>
                <a:latin typeface="Arial"/>
                <a:cs typeface="Arial"/>
              </a:rPr>
              <a:t>entire </a:t>
            </a:r>
            <a:r>
              <a:rPr sz="2400" spc="-44" baseline="1736" dirty="0">
                <a:solidFill>
                  <a:schemeClr val="bg1"/>
                </a:solidFill>
                <a:latin typeface="Arial"/>
                <a:cs typeface="Arial"/>
              </a:rPr>
              <a:t>NYIT </a:t>
            </a:r>
            <a:r>
              <a:rPr sz="2400" spc="-15" baseline="1736" dirty="0">
                <a:solidFill>
                  <a:schemeClr val="bg1"/>
                </a:solidFill>
                <a:latin typeface="Arial"/>
                <a:cs typeface="Arial"/>
              </a:rPr>
              <a:t>email </a:t>
            </a:r>
            <a:r>
              <a:rPr sz="2400" baseline="1736" dirty="0">
                <a:solidFill>
                  <a:schemeClr val="bg1"/>
                </a:solidFill>
                <a:latin typeface="Arial"/>
                <a:cs typeface="Arial"/>
              </a:rPr>
              <a:t>address </a:t>
            </a:r>
            <a:r>
              <a:rPr sz="2400" spc="-37" baseline="1736" dirty="0">
                <a:solidFill>
                  <a:schemeClr val="bg1"/>
                </a:solidFill>
                <a:latin typeface="Arial"/>
                <a:cs typeface="Arial"/>
              </a:rPr>
              <a:t>(i.e.,</a:t>
            </a:r>
            <a:r>
              <a:rPr sz="2400" spc="44" baseline="1736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00" u="sng" spc="-22" baseline="1736" dirty="0">
                <a:solidFill>
                  <a:schemeClr val="bg1"/>
                </a:solidFill>
                <a:uFill>
                  <a:solidFill>
                    <a:srgbClr val="0433FF"/>
                  </a:solidFill>
                </a:uFill>
                <a:latin typeface="Arial"/>
                <a:cs typeface="Arial"/>
              </a:rPr>
              <a:t>john.smith@nyit.edu</a:t>
            </a:r>
            <a:r>
              <a:rPr sz="2400" spc="-22" baseline="1736" dirty="0">
                <a:solidFill>
                  <a:schemeClr val="bg1"/>
                </a:solidFill>
                <a:latin typeface="Arial"/>
                <a:cs typeface="Arial"/>
              </a:rPr>
              <a:t>)</a:t>
            </a:r>
            <a:endParaRPr sz="2400" baseline="1736" dirty="0">
              <a:solidFill>
                <a:schemeClr val="bg1"/>
              </a:solidFill>
              <a:latin typeface="Arial"/>
              <a:cs typeface="Arial"/>
            </a:endParaRPr>
          </a:p>
          <a:p>
            <a:pPr marL="195580" indent="-182880">
              <a:lnSpc>
                <a:spcPct val="100000"/>
              </a:lnSpc>
              <a:spcBef>
                <a:spcPts val="725"/>
              </a:spcBef>
              <a:buSzPct val="118750"/>
              <a:buChar char="•"/>
              <a:tabLst>
                <a:tab pos="196215" algn="l"/>
              </a:tabLst>
            </a:pPr>
            <a:r>
              <a:rPr sz="2400" spc="0" baseline="3472" dirty="0">
                <a:solidFill>
                  <a:schemeClr val="bg1"/>
                </a:solidFill>
                <a:latin typeface="Arial"/>
                <a:cs typeface="Arial"/>
              </a:rPr>
              <a:t>Password </a:t>
            </a:r>
            <a:r>
              <a:rPr sz="2400" spc="37" baseline="3472" dirty="0">
                <a:solidFill>
                  <a:schemeClr val="bg1"/>
                </a:solidFill>
                <a:latin typeface="Arial"/>
                <a:cs typeface="Arial"/>
              </a:rPr>
              <a:t>=</a:t>
            </a:r>
            <a:r>
              <a:rPr sz="2400" spc="-15" baseline="3472" dirty="0">
                <a:solidFill>
                  <a:schemeClr val="bg1"/>
                </a:solidFill>
                <a:latin typeface="Arial"/>
                <a:cs typeface="Arial"/>
              </a:rPr>
              <a:t> Welcome1</a:t>
            </a:r>
            <a:endParaRPr sz="2400" baseline="3472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251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EB0ED42-598C-124C-B049-DADDDECE6D3A}"/>
              </a:ext>
            </a:extLst>
          </p:cNvPr>
          <p:cNvSpPr txBox="1"/>
          <p:nvPr/>
        </p:nvSpPr>
        <p:spPr>
          <a:xfrm>
            <a:off x="5194852" y="6387548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>
              <a:spcAft>
                <a:spcPts val="1200"/>
              </a:spcAft>
            </a:pPr>
            <a:endParaRPr lang="en-US" sz="1600" dirty="0" err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BA5CCAC-4325-4222-9BB3-60893479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56" y="343047"/>
            <a:ext cx="11789664" cy="419879"/>
          </a:xfrm>
        </p:spPr>
        <p:txBody>
          <a:bodyPr/>
          <a:lstStyle/>
          <a:p>
            <a:r>
              <a:rPr lang="en-US" sz="2800" dirty="0"/>
              <a:t>First-Time Log-In: Accept Terms of Use</a:t>
            </a: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159506D3-4226-4246-8383-C2D609ADE734}"/>
              </a:ext>
            </a:extLst>
          </p:cNvPr>
          <p:cNvSpPr/>
          <p:nvPr/>
        </p:nvSpPr>
        <p:spPr>
          <a:xfrm>
            <a:off x="2594651" y="1299878"/>
            <a:ext cx="7002697" cy="42582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669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EB0ED42-598C-124C-B049-DADDDECE6D3A}"/>
              </a:ext>
            </a:extLst>
          </p:cNvPr>
          <p:cNvSpPr txBox="1"/>
          <p:nvPr/>
        </p:nvSpPr>
        <p:spPr>
          <a:xfrm>
            <a:off x="5194852" y="6387548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>
              <a:spcAft>
                <a:spcPts val="1200"/>
              </a:spcAft>
            </a:pPr>
            <a:endParaRPr lang="en-US" sz="1600" dirty="0" err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BA5CCAC-4325-4222-9BB3-60893479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56" y="343047"/>
            <a:ext cx="11789664" cy="419879"/>
          </a:xfrm>
        </p:spPr>
        <p:txBody>
          <a:bodyPr/>
          <a:lstStyle/>
          <a:p>
            <a:r>
              <a:rPr lang="en-US" sz="2800" dirty="0"/>
              <a:t>First-Time Log-In: Customize Views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4AFF6061-2C08-4B7C-A0E4-ED6CF22C9D5D}"/>
              </a:ext>
            </a:extLst>
          </p:cNvPr>
          <p:cNvSpPr txBox="1"/>
          <p:nvPr/>
        </p:nvSpPr>
        <p:spPr>
          <a:xfrm>
            <a:off x="1662508" y="1091860"/>
            <a:ext cx="6586855" cy="548226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95580" indent="-182880">
              <a:lnSpc>
                <a:spcPct val="100000"/>
              </a:lnSpc>
              <a:spcBef>
                <a:spcPts val="434"/>
              </a:spcBef>
              <a:buSzPct val="118750"/>
              <a:buChar char="•"/>
              <a:tabLst>
                <a:tab pos="196215" algn="l"/>
              </a:tabLst>
            </a:pPr>
            <a:r>
              <a:rPr lang="en-US" sz="2400" spc="-7" baseline="1736" dirty="0">
                <a:solidFill>
                  <a:schemeClr val="bg1"/>
                </a:solidFill>
                <a:latin typeface="Arial"/>
                <a:cs typeface="Arial"/>
              </a:rPr>
              <a:t>From the Home Page, select pull—down arrow from the upper left-hand corner near your name:</a:t>
            </a:r>
            <a:endParaRPr sz="2400" baseline="3472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5FF323-2E3A-4367-A81E-89E336C9B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534" y="1969020"/>
            <a:ext cx="6342931" cy="3488612"/>
          </a:xfrm>
          <a:prstGeom prst="rect">
            <a:avLst/>
          </a:prstGeom>
        </p:spPr>
      </p:pic>
      <p:sp>
        <p:nvSpPr>
          <p:cNvPr id="9" name="object 10">
            <a:extLst>
              <a:ext uri="{FF2B5EF4-FFF2-40B4-BE49-F238E27FC236}">
                <a16:creationId xmlns:a16="http://schemas.microsoft.com/office/drawing/2014/main" id="{7BF8A166-BCDF-4F6B-B788-83D075053379}"/>
              </a:ext>
            </a:extLst>
          </p:cNvPr>
          <p:cNvSpPr/>
          <p:nvPr/>
        </p:nvSpPr>
        <p:spPr>
          <a:xfrm>
            <a:off x="9000744" y="1969020"/>
            <a:ext cx="1614798" cy="5767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728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EB0ED42-598C-124C-B049-DADDDECE6D3A}"/>
              </a:ext>
            </a:extLst>
          </p:cNvPr>
          <p:cNvSpPr txBox="1"/>
          <p:nvPr/>
        </p:nvSpPr>
        <p:spPr>
          <a:xfrm>
            <a:off x="5194852" y="6387548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>
              <a:spcAft>
                <a:spcPts val="1200"/>
              </a:spcAft>
            </a:pPr>
            <a:endParaRPr lang="en-US" sz="1600" dirty="0" err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BA5CCAC-4325-4222-9BB3-60893479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56" y="343047"/>
            <a:ext cx="11789664" cy="419879"/>
          </a:xfrm>
        </p:spPr>
        <p:txBody>
          <a:bodyPr/>
          <a:lstStyle/>
          <a:p>
            <a:r>
              <a:rPr lang="en-US" sz="2800" dirty="0"/>
              <a:t>First-Time Log-In: Customize Views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4AFF6061-2C08-4B7C-A0E4-ED6CF22C9D5D}"/>
              </a:ext>
            </a:extLst>
          </p:cNvPr>
          <p:cNvSpPr txBox="1"/>
          <p:nvPr/>
        </p:nvSpPr>
        <p:spPr>
          <a:xfrm>
            <a:off x="1662508" y="1091860"/>
            <a:ext cx="6586855" cy="30200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95580" indent="-182880">
              <a:lnSpc>
                <a:spcPct val="100000"/>
              </a:lnSpc>
              <a:spcBef>
                <a:spcPts val="434"/>
              </a:spcBef>
              <a:buSzPct val="118750"/>
              <a:buChar char="•"/>
              <a:tabLst>
                <a:tab pos="196215" algn="l"/>
              </a:tabLst>
            </a:pPr>
            <a:r>
              <a:rPr lang="en-US" sz="2400" spc="-7" baseline="1736" dirty="0">
                <a:solidFill>
                  <a:schemeClr val="bg1"/>
                </a:solidFill>
                <a:latin typeface="Arial"/>
                <a:cs typeface="Arial"/>
              </a:rPr>
              <a:t>Select “Personal Settings”</a:t>
            </a:r>
            <a:endParaRPr sz="2400" baseline="3472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FFB6DA-2B63-47DE-B24E-95D5BF49D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093" y="2132013"/>
            <a:ext cx="1933813" cy="3500310"/>
          </a:xfrm>
          <a:prstGeom prst="rect">
            <a:avLst/>
          </a:prstGeom>
        </p:spPr>
      </p:pic>
      <p:sp>
        <p:nvSpPr>
          <p:cNvPr id="9" name="object 10">
            <a:extLst>
              <a:ext uri="{FF2B5EF4-FFF2-40B4-BE49-F238E27FC236}">
                <a16:creationId xmlns:a16="http://schemas.microsoft.com/office/drawing/2014/main" id="{7BF8A166-BCDF-4F6B-B788-83D075053379}"/>
              </a:ext>
            </a:extLst>
          </p:cNvPr>
          <p:cNvSpPr/>
          <p:nvPr/>
        </p:nvSpPr>
        <p:spPr>
          <a:xfrm>
            <a:off x="6824472" y="1969020"/>
            <a:ext cx="1614798" cy="5767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486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EB0ED42-598C-124C-B049-DADDDECE6D3A}"/>
              </a:ext>
            </a:extLst>
          </p:cNvPr>
          <p:cNvSpPr txBox="1"/>
          <p:nvPr/>
        </p:nvSpPr>
        <p:spPr>
          <a:xfrm>
            <a:off x="5194852" y="6387548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>
              <a:spcAft>
                <a:spcPts val="1200"/>
              </a:spcAft>
            </a:pPr>
            <a:endParaRPr lang="en-US" sz="1600" dirty="0" err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BA5CCAC-4325-4222-9BB3-60893479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56" y="343047"/>
            <a:ext cx="11789664" cy="419879"/>
          </a:xfrm>
        </p:spPr>
        <p:txBody>
          <a:bodyPr/>
          <a:lstStyle/>
          <a:p>
            <a:r>
              <a:rPr lang="en-US" sz="2800" dirty="0"/>
              <a:t>First-Time Log-In: Customize Views</a:t>
            </a: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4AFF6061-2C08-4B7C-A0E4-ED6CF22C9D5D}"/>
              </a:ext>
            </a:extLst>
          </p:cNvPr>
          <p:cNvSpPr txBox="1"/>
          <p:nvPr/>
        </p:nvSpPr>
        <p:spPr>
          <a:xfrm>
            <a:off x="1662508" y="1091860"/>
            <a:ext cx="6586855" cy="30200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95580" indent="-182880">
              <a:lnSpc>
                <a:spcPct val="100000"/>
              </a:lnSpc>
              <a:spcBef>
                <a:spcPts val="434"/>
              </a:spcBef>
              <a:buSzPct val="118750"/>
              <a:buChar char="•"/>
              <a:tabLst>
                <a:tab pos="196215" algn="l"/>
              </a:tabLst>
            </a:pPr>
            <a:r>
              <a:rPr lang="en-US" sz="2400" spc="-7" baseline="1736" dirty="0">
                <a:solidFill>
                  <a:schemeClr val="bg1"/>
                </a:solidFill>
                <a:latin typeface="Arial"/>
                <a:cs typeface="Arial"/>
              </a:rPr>
              <a:t>Select </a:t>
            </a:r>
            <a:r>
              <a:rPr lang="en-US" sz="2400" spc="-7" baseline="1736" dirty="0" smtClean="0">
                <a:solidFill>
                  <a:schemeClr val="bg1"/>
                </a:solidFill>
                <a:latin typeface="Arial"/>
                <a:cs typeface="Arial"/>
              </a:rPr>
              <a:t>“Customize Views”</a:t>
            </a:r>
            <a:endParaRPr sz="2400" baseline="3472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935" y="1393865"/>
            <a:ext cx="2140598" cy="5336423"/>
          </a:xfrm>
          <a:prstGeom prst="rect">
            <a:avLst/>
          </a:prstGeom>
        </p:spPr>
      </p:pic>
      <p:sp>
        <p:nvSpPr>
          <p:cNvPr id="9" name="object 10">
            <a:extLst>
              <a:ext uri="{FF2B5EF4-FFF2-40B4-BE49-F238E27FC236}">
                <a16:creationId xmlns:a16="http://schemas.microsoft.com/office/drawing/2014/main" id="{7BF8A166-BCDF-4F6B-B788-83D075053379}"/>
              </a:ext>
            </a:extLst>
          </p:cNvPr>
          <p:cNvSpPr/>
          <p:nvPr/>
        </p:nvSpPr>
        <p:spPr>
          <a:xfrm>
            <a:off x="6865549" y="5097982"/>
            <a:ext cx="1614798" cy="5767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123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EB0ED42-598C-124C-B049-DADDDECE6D3A}"/>
              </a:ext>
            </a:extLst>
          </p:cNvPr>
          <p:cNvSpPr txBox="1"/>
          <p:nvPr/>
        </p:nvSpPr>
        <p:spPr>
          <a:xfrm>
            <a:off x="5194852" y="6387548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>
              <a:spcAft>
                <a:spcPts val="1200"/>
              </a:spcAft>
            </a:pPr>
            <a:endParaRPr lang="en-US" sz="1600" dirty="0" err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BA5CCAC-4325-4222-9BB3-60893479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56" y="343047"/>
            <a:ext cx="11789664" cy="419879"/>
          </a:xfrm>
        </p:spPr>
        <p:txBody>
          <a:bodyPr/>
          <a:lstStyle/>
          <a:p>
            <a:r>
              <a:rPr lang="en-US" sz="2800" dirty="0"/>
              <a:t>First-Time Log-In: Customize Views</a:t>
            </a: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4AFF6061-2C08-4B7C-A0E4-ED6CF22C9D5D}"/>
              </a:ext>
            </a:extLst>
          </p:cNvPr>
          <p:cNvSpPr txBox="1"/>
          <p:nvPr/>
        </p:nvSpPr>
        <p:spPr>
          <a:xfrm>
            <a:off x="1662508" y="1091860"/>
            <a:ext cx="6586855" cy="30200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95580" indent="-182880">
              <a:lnSpc>
                <a:spcPct val="100000"/>
              </a:lnSpc>
              <a:spcBef>
                <a:spcPts val="434"/>
              </a:spcBef>
              <a:buSzPct val="118750"/>
              <a:buChar char="•"/>
              <a:tabLst>
                <a:tab pos="196215" algn="l"/>
              </a:tabLst>
            </a:pPr>
            <a:r>
              <a:rPr lang="en-US" sz="2400" spc="-7" baseline="1736" dirty="0">
                <a:solidFill>
                  <a:schemeClr val="bg1"/>
                </a:solidFill>
                <a:latin typeface="Arial"/>
                <a:cs typeface="Arial"/>
              </a:rPr>
              <a:t>Select </a:t>
            </a:r>
            <a:r>
              <a:rPr lang="en-US" sz="2400" spc="-7" baseline="1736" dirty="0" smtClean="0">
                <a:solidFill>
                  <a:schemeClr val="bg1"/>
                </a:solidFill>
                <a:latin typeface="Arial"/>
                <a:cs typeface="Arial"/>
              </a:rPr>
              <a:t>the options indicated. </a:t>
            </a:r>
            <a:r>
              <a:rPr lang="en-US" sz="2400" spc="-7" baseline="1736" dirty="0" smtClean="0">
                <a:solidFill>
                  <a:schemeClr val="bg1"/>
                </a:solidFill>
                <a:latin typeface="Arial"/>
                <a:cs typeface="Arial"/>
              </a:rPr>
              <a:t>Don’t forget to save!</a:t>
            </a:r>
            <a:endParaRPr sz="2400" baseline="3472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76" y="1510737"/>
            <a:ext cx="3619843" cy="487681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4955935" y="1920828"/>
            <a:ext cx="1295400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955935" y="2449465"/>
            <a:ext cx="1295400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955935" y="3835353"/>
            <a:ext cx="1295400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955935" y="3998307"/>
            <a:ext cx="1295400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955935" y="4163965"/>
            <a:ext cx="1295400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955935" y="4421140"/>
            <a:ext cx="1295400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955935" y="4606878"/>
            <a:ext cx="1295400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955935" y="4778328"/>
            <a:ext cx="1295400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955935" y="5421265"/>
            <a:ext cx="1295400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5803196" y="5155117"/>
            <a:ext cx="1705617" cy="9454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582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EB0ED42-598C-124C-B049-DADDDECE6D3A}"/>
              </a:ext>
            </a:extLst>
          </p:cNvPr>
          <p:cNvSpPr txBox="1"/>
          <p:nvPr/>
        </p:nvSpPr>
        <p:spPr>
          <a:xfrm>
            <a:off x="5194852" y="6387548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>
              <a:spcAft>
                <a:spcPts val="1200"/>
              </a:spcAft>
            </a:pPr>
            <a:endParaRPr lang="en-US" sz="1600" dirty="0" err="1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BA5CCAC-4325-4222-9BB3-60893479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56" y="343047"/>
            <a:ext cx="11789664" cy="419879"/>
          </a:xfrm>
        </p:spPr>
        <p:txBody>
          <a:bodyPr/>
          <a:lstStyle/>
          <a:p>
            <a:r>
              <a:rPr lang="en-US" sz="2800" dirty="0"/>
              <a:t>First-Time Log-In: Customize Views</a:t>
            </a: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4AFF6061-2C08-4B7C-A0E4-ED6CF22C9D5D}"/>
              </a:ext>
            </a:extLst>
          </p:cNvPr>
          <p:cNvSpPr txBox="1"/>
          <p:nvPr/>
        </p:nvSpPr>
        <p:spPr>
          <a:xfrm>
            <a:off x="1662508" y="1091860"/>
            <a:ext cx="6586855" cy="42511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95580" indent="-182880">
              <a:lnSpc>
                <a:spcPct val="100000"/>
              </a:lnSpc>
              <a:spcBef>
                <a:spcPts val="434"/>
              </a:spcBef>
              <a:buSzPct val="118750"/>
              <a:buChar char="•"/>
              <a:tabLst>
                <a:tab pos="196215" algn="l"/>
              </a:tabLst>
            </a:pPr>
            <a:r>
              <a:rPr lang="en-US" sz="2400" spc="-7" baseline="1736" dirty="0" smtClean="0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lang="en-US" sz="2400" spc="-7" baseline="1736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spc="-7" baseline="1736" dirty="0" smtClean="0">
                <a:solidFill>
                  <a:schemeClr val="bg1"/>
                </a:solidFill>
                <a:latin typeface="Arial"/>
                <a:cs typeface="Arial"/>
              </a:rPr>
              <a:t>system</a:t>
            </a:r>
            <a:r>
              <a:rPr lang="en-US" sz="2400" spc="-7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spc="-7" baseline="1736" dirty="0" smtClean="0">
                <a:solidFill>
                  <a:schemeClr val="bg1"/>
                </a:solidFill>
                <a:latin typeface="Arial"/>
                <a:cs typeface="Arial"/>
              </a:rPr>
              <a:t>will confirm the</a:t>
            </a:r>
            <a:r>
              <a:rPr lang="en-US" sz="2400" spc="-7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spc="-7" baseline="1736" dirty="0" smtClean="0">
                <a:solidFill>
                  <a:schemeClr val="bg1"/>
                </a:solidFill>
                <a:latin typeface="Arial"/>
                <a:cs typeface="Arial"/>
              </a:rPr>
              <a:t>changes.</a:t>
            </a:r>
            <a:endParaRPr sz="2400" baseline="3472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025" y="2057400"/>
            <a:ext cx="4904525" cy="312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0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4_NEW YORK TECH_MasterTemp_2020">
  <a:themeElements>
    <a:clrScheme name="Custom 1">
      <a:dk1>
        <a:srgbClr val="23366E"/>
      </a:dk1>
      <a:lt1>
        <a:srgbClr val="FFFFFF"/>
      </a:lt1>
      <a:dk2>
        <a:srgbClr val="00003B"/>
      </a:dk2>
      <a:lt2>
        <a:srgbClr val="DBE1E5"/>
      </a:lt2>
      <a:accent1>
        <a:srgbClr val="D86018"/>
      </a:accent1>
      <a:accent2>
        <a:srgbClr val="0057B8"/>
      </a:accent2>
      <a:accent3>
        <a:srgbClr val="F2A902"/>
      </a:accent3>
      <a:accent4>
        <a:srgbClr val="A6182E"/>
      </a:accent4>
      <a:accent5>
        <a:srgbClr val="005F61"/>
      </a:accent5>
      <a:accent6>
        <a:srgbClr val="7E5475"/>
      </a:accent6>
      <a:hlink>
        <a:srgbClr val="EFAC1D"/>
      </a:hlink>
      <a:folHlink>
        <a:srgbClr val="8397A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 anchor="t" anchorCtr="0">
        <a:noAutofit/>
      </a:bodyPr>
      <a:lstStyle>
        <a:defPPr algn="l">
          <a:spcAft>
            <a:spcPts val="1200"/>
          </a:spcAft>
          <a:defRPr sz="1600" dirty="0" err="1" smtClean="0">
            <a:solidFill>
              <a:schemeClr val="bg2">
                <a:lumMod val="25000"/>
              </a:schemeClr>
            </a:solidFill>
            <a:latin typeface="Calibri Light" panose="020F0302020204030204" pitchFamily="34" charset="0"/>
            <a:cs typeface="Calibri Light" panose="020F03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ER_Template_GENERIC" id="{EEDCBB1F-5F21-3F4C-B269-8B9E84EC4D2D}" vid="{07E85FD2-0B7C-4148-A241-97DAEFFE976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NEW YORK TECH_MasterTemp_2020">
  <a:themeElements>
    <a:clrScheme name="Custom 6">
      <a:dk1>
        <a:srgbClr val="23366E"/>
      </a:dk1>
      <a:lt1>
        <a:srgbClr val="FFFFFF"/>
      </a:lt1>
      <a:dk2>
        <a:srgbClr val="00003B"/>
      </a:dk2>
      <a:lt2>
        <a:srgbClr val="DBE1E5"/>
      </a:lt2>
      <a:accent1>
        <a:srgbClr val="D86018"/>
      </a:accent1>
      <a:accent2>
        <a:srgbClr val="0057B8"/>
      </a:accent2>
      <a:accent3>
        <a:srgbClr val="F2A902"/>
      </a:accent3>
      <a:accent4>
        <a:srgbClr val="A6182E"/>
      </a:accent4>
      <a:accent5>
        <a:srgbClr val="005F61"/>
      </a:accent5>
      <a:accent6>
        <a:srgbClr val="7E5475"/>
      </a:accent6>
      <a:hlink>
        <a:srgbClr val="344048"/>
      </a:hlink>
      <a:folHlink>
        <a:srgbClr val="8397A4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MER_2018</Template>
  <TotalTime>13981</TotalTime>
  <Words>376</Words>
  <Application>Microsoft Office PowerPoint</Application>
  <PresentationFormat>Widescreen</PresentationFormat>
  <Paragraphs>38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Lucida Grande</vt:lpstr>
      <vt:lpstr>Merriweather Sans</vt:lpstr>
      <vt:lpstr>Roboto Slab Regular</vt:lpstr>
      <vt:lpstr>System Font Regular</vt:lpstr>
      <vt:lpstr>Wingdings</vt:lpstr>
      <vt:lpstr>4_NEW YORK TECH_MasterTemp_2020</vt:lpstr>
      <vt:lpstr>1_Office Theme</vt:lpstr>
      <vt:lpstr>3_NEW YORK TECH_MasterTemp_2020</vt:lpstr>
      <vt:lpstr>Custom Design</vt:lpstr>
      <vt:lpstr>UMB Commercial Card How-To Guide: First-Time User Log-In and Setup  </vt:lpstr>
      <vt:lpstr>First-Time User Log-In and Set-Up</vt:lpstr>
      <vt:lpstr>First-Time Log-In: Enter User Name &amp; Password</vt:lpstr>
      <vt:lpstr>First-Time Log-In: Accept Terms of Use</vt:lpstr>
      <vt:lpstr>First-Time Log-In: Customize Views</vt:lpstr>
      <vt:lpstr>First-Time Log-In: Customize Views</vt:lpstr>
      <vt:lpstr>First-Time Log-In: Customize Views</vt:lpstr>
      <vt:lpstr>First-Time Log-In: Customize Views</vt:lpstr>
      <vt:lpstr>First-Time Log-In: Customize Views</vt:lpstr>
      <vt:lpstr>CONGRATULATIONS! You have successfully logged into UMB Commercial Card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Dana M Sellers</dc:creator>
  <cp:lastModifiedBy>Edward Schook</cp:lastModifiedBy>
  <cp:revision>874</cp:revision>
  <cp:lastPrinted>2018-10-01T16:38:21Z</cp:lastPrinted>
  <dcterms:created xsi:type="dcterms:W3CDTF">2018-10-11T20:04:43Z</dcterms:created>
  <dcterms:modified xsi:type="dcterms:W3CDTF">2021-05-19T17:21:14Z</dcterms:modified>
</cp:coreProperties>
</file>