
<file path=[Content_Types].xml><?xml version="1.0" encoding="utf-8"?>
<Types xmlns="http://schemas.openxmlformats.org/package/2006/content-types">
  <Default Extension="bmp" ContentType="image/bmp"/>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3" r:id="rId6"/>
    <p:sldId id="262" r:id="rId7"/>
    <p:sldId id="264" r:id="rId8"/>
    <p:sldId id="265" r:id="rId9"/>
    <p:sldId id="267" r:id="rId10"/>
    <p:sldId id="269" r:id="rId11"/>
    <p:sldId id="272" r:id="rId12"/>
    <p:sldId id="271" r:id="rId13"/>
    <p:sldId id="273"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4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44944" units="1/cm"/>
          <inkml:channelProperty channel="T" name="resolution" value="1" units="1/dev"/>
        </inkml:channelProperties>
      </inkml:inkSource>
      <inkml:timestamp xml:id="ts0" timeString="2019-05-28T15:59:24.67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2BE7611-F3A2-41DE-B4D2-D71FF00054CA}" emma:medium="tactile" emma:mode="ink">
          <msink:context xmlns:msink="http://schemas.microsoft.com/ink/2010/main" type="writingRegion" rotatedBoundingBox="19673,4133 20019,4133 20019,6350 19673,6350"/>
        </emma:interpretation>
      </emma:emma>
    </inkml:annotationXML>
    <inkml:traceGroup>
      <inkml:annotationXML>
        <emma:emma xmlns:emma="http://www.w3.org/2003/04/emma" version="1.0">
          <emma:interpretation id="{34ED2C9E-731D-42E7-8E9E-1F507DDF2AC0}" emma:medium="tactile" emma:mode="ink">
            <msink:context xmlns:msink="http://schemas.microsoft.com/ink/2010/main" type="paragraph" rotatedBoundingBox="19673,4133 20019,4133 20019,6350 19673,6350" alignmentLevel="1"/>
          </emma:interpretation>
        </emma:emma>
      </inkml:annotationXML>
      <inkml:traceGroup>
        <inkml:annotationXML>
          <emma:emma xmlns:emma="http://www.w3.org/2003/04/emma" version="1.0">
            <emma:interpretation id="{6592D887-F9D4-4465-A128-E954277B01BC}" emma:medium="tactile" emma:mode="ink">
              <msink:context xmlns:msink="http://schemas.microsoft.com/ink/2010/main" type="line" rotatedBoundingBox="19673,4133 20019,4133 20019,6350 19673,6350"/>
            </emma:interpretation>
          </emma:emma>
        </inkml:annotationXML>
        <inkml:traceGroup>
          <inkml:annotationXML>
            <emma:emma xmlns:emma="http://www.w3.org/2003/04/emma" version="1.0">
              <emma:interpretation id="{38C41FC2-5453-4274-A662-03C92629F119}" emma:medium="tactile" emma:mode="ink">
                <msink:context xmlns:msink="http://schemas.microsoft.com/ink/2010/main" type="inkWord" rotatedBoundingBox="19673,4133 20019,4133 20019,6350 19673,6350"/>
              </emma:interpretation>
              <emma:one-of disjunction-type="recognition" id="oneOf0">
                <emma:interpretation id="interp0" emma:lang="" emma:confidence="0">
                  <emma:literal>o</emma:literal>
                </emma:interpretation>
                <emma:interpretation id="interp1" emma:lang="" emma:confidence="0">
                  <emma:literal>0</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8</emma:literal>
                </emma:interpretation>
              </emma:one-of>
            </emma:emma>
          </inkml:annotationXML>
          <inkml:trace contextRef="#ctx0" brushRef="#br0">5205 2264 0,'-46'0'140,"23"0"-140,-1 0 16,-22 0 47,0 0-48,46 23 63,0 0-62,0 23 0,0-23-1,0 0 1,0 0-1,23 0-15,0 0 16,-23 1-16,23-24 16,-23 46-16,47-46 47,-24 0 15,0 0 16,0 0-62,0-23-1,-23-24 1,46 1-16,-23 23 16,0-23-16,0 0 15,0 23 1,-69 23 171,0 0-187,0 0 16,23 0-16,-23 0 16,23 0-1</inkml:trace>
          <inkml:trace contextRef="#ctx0" brushRef="#br0" timeOffset="-2472.2475">5136 324 0,'0'23'0,"0"23"94,0 47-94,0-47 16,0 0-16,0 23 15,0-23-15,0 1 16,-24-1-16,24-23 16,0 23-1,-46 0-15,46-23 16,0 0 0,0 24-1,0-24 1,0 0-16,0 0 15,0 23-15,-23 0 32,23-23-1,0 0-15,0 24-16,0-1 15,0-23-15,0 23 16,0 0-16,0 0 15,0-22 1,0-1 0,0 0-16,0 0 15,0 0 1,0 0 0,0 23-1,0 0 16,23 1-15,-23-24-16,0 23 16,0-23-1,0 0 1,23 0 0,-23 0-16,0 0 15,0 0 1</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44944" units="1/cm"/>
          <inkml:channelProperty channel="T" name="resolution" value="1" units="1/dev"/>
        </inkml:channelProperties>
      </inkml:inkSource>
      <inkml:timestamp xml:id="ts0" timeString="2019-05-28T15:59:32.2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9EF7355-CDD1-49AC-A655-BA3F2763A606}" emma:medium="tactile" emma:mode="ink">
          <msink:context xmlns:msink="http://schemas.microsoft.com/ink/2010/main" type="inkDrawing" rotatedBoundingBox="4475,4740 16025,8382 15009,11602 3460,7961" semanticType="callout" shapeName="Other">
            <msink:sourceLink direction="from" ref="{FB49F9C1-1590-426F-8F8F-15F56799F0FB}"/>
            <msink:sourceLink direction="to" ref="{FB49F9C1-1590-426F-8F8F-15F56799F0FB}"/>
          </msink:context>
        </emma:interpretation>
      </emma:emma>
    </inkml:annotationXML>
    <inkml:trace contextRef="#ctx0" brushRef="#br0">11395 3256 0,'-23'0'63,"-70"0"-63,-138 23 15,-138 92-15,-70 1 16,-92-1-16,-162 70 16,-46-23-16,-230-47 15,114 0-15,139 1 16,116-70-16,161-23 16,47-23-16,115 0 15,0 0-15,92-92 16,-161-93-16,115 23 15,23 1-15,23 45 16,-23-91-16,-69-1 16,23 23-1,-46-69-15,23 23 16,69 46-16,23-22 16,-22-71-16,-47 1 15,69 46-15,92 93 16,47 22-16,23 47 15,23 0-15,-23 0 16,0 22-16,0-45 16,23 46-16,0 0 15,0 0-15,0-24 16,0 24-16,0 0 16,0 23-16,0-46 15,0-1-15,0 1 16,0-46-16,0 68 15,69-22-15,-69 46 16,0 0-16</inkml:trace>
    <inkml:trace contextRef="#ctx0" brushRef="#br0" timeOffset="1287.8409">357 185 0,'-92'0'63,"-24"-185"-48,47 116-15,0-47 16,69 93-16,0 0 15,-23 23-15,0-23 47,23-23 16,0 23-48,-23 23 110,23 23-109,-70 92-16,47-69 16,23-23-16,-69 47 15,69-47-15,-46 46 16,23-23-16,0-23 16</inkml:trace>
  </inkml:traceGroup>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80.67227" units="1/cm"/>
          <inkml:channelProperty channel="Y" name="resolution" value="40.44944" units="1/cm"/>
          <inkml:channelProperty channel="T" name="resolution" value="1" units="1/dev"/>
        </inkml:channelProperties>
      </inkml:inkSource>
      <inkml:timestamp xml:id="ts0" timeString="2019-05-28T15:59:20.47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B49F9C1-1590-426F-8F8F-15F56799F0FB}" emma:medium="tactile" emma:mode="ink">
          <msink:context xmlns:msink="http://schemas.microsoft.com/ink/2010/main" type="inkDrawing" rotatedBoundingBox="14772,3304 19427,4100 18901,7174 14246,6378" hotPoints="14662,3826 18383,3910 19189,5533 18958,5995 15390,6696 14662,5103" semanticType="enclosure" shapeName="Hexagon">
            <msink:destinationLink direction="from" ref="{E9EF7355-CDD1-49AC-A655-BA3F2763A606}"/>
            <msink:destinationLink direction="to" ref="{E9EF7355-CDD1-49AC-A655-BA3F2763A606}"/>
          </msink:context>
        </emma:interpretation>
      </emma:emma>
    </inkml:annotationXML>
    <inkml:trace contextRef="#ctx0" brushRef="#br0">217 47 0,'23'-23'79,"93"23"-64,68 0-15,-22 46 16,23-46-16,-24 0 15,24 0-15,23 0 16,0 0 0,23 0-16,-23 0 15,-1 0-15,24 0 16,-46 0-16,-46 0 16,-1 0-16,-46 0 15,1 0-15,45 0 16,-45 0-16,22 23 15,-22-23-15,22 23 16,-46 0-16,-23-23 16,-22 23 15,22 93-31,46 22 16,0 70-1,24-23-15,-1 0 16,-45-47-16,-24-45 15,-23 22-15,0-46 16,-23 1-16,23-24 16,-23 23-1,0-23-15,0-23 16,0 0 0,0 24-16,0-1 31,0 0-31,-23 0 15,0 0-15,0-23 0,0 24 16,-47-1 0,47 0-16,-46 0 15,46 0 1,-69 0-16,-24-22 16,-161-1-16,-69 23 15,-278 69-15,93 1 16,254-47-16,23 0 15,23-23-15,93 1 16,22-24-16,93-23 16,0 0 31,-23 0-32,0 0-15,-1 0 16,-22 0-16,0 0 15,-47-93-15,24 1 16,-23-70-16,-1-22 16,24-24-16,46 46 15,-24 24-15,24 22 16,23 24-16,-23-1 16,23 47-1,0 0-15,23-23 16,-23 0-16,23 22 15,0-45-15,-23 23 16,23-24-16,-24 24 16,1 0-16,23 0 15,0 22-15,0 1 16,0 0-16,0-46 16,0 45-16,0-22 15,0 46 1,0 0-16,0 0 15,0-23 1,0 23 0,0-24-16,0 24 15,0 0-15,23 23 16,-23-23-16,24 0 47,-1 0 218,0-23-265,0 23 16,23 23 1125,-23 0-1079,23 0-46,0 0-1,1 0-15,-24 23 16</inkml:trace>
  </inkml:traceGroup>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03FCE02C-6EC6-4E09-BC2C-9FDED4DE236E}" type="datetimeFigureOut">
              <a:rPr lang="en-US" dirty="0"/>
              <a:t>8/2/2019</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FB075A7A-4A9A-410F-B848-AB998ACC9419}" type="datetimeFigureOut">
              <a:rPr lang="en-US" dirty="0"/>
              <a:pPr/>
              <a:t>8/2/2019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A5F3E88-2D66-4D17-B0FA-EA13CB20B2FF}" type="datetimeFigureOut">
              <a:rPr lang="en-US" dirty="0"/>
              <a:pPr/>
              <a:t>8/2/2019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D8F36E1-9596-4E98-8786-4A17C5D29C65}" type="datetimeFigureOut">
              <a:rPr lang="en-US" dirty="0"/>
              <a:pPr/>
              <a:t>8/2/2019</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E4D1A55-63BC-4BA2-9538-7DDEADA10621}" type="datetimeFigureOut">
              <a:rPr lang="en-US" dirty="0"/>
              <a:t>8/2/2019</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66D01ABB-8821-4BF5-97A9-E1A66ACAEAA9}" type="datetimeFigureOut">
              <a:rPr lang="en-US" dirty="0"/>
              <a:pPr/>
              <a:t>8/2/2019</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20C37B1C-D4A1-4A4F-A470-80868146AFC5}" type="datetimeFigureOut">
              <a:rPr lang="en-US" dirty="0"/>
              <a:pPr/>
              <a:t>8/2/2019</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6D31D1B9-F39E-471E-80A9-595CAA5664AD}" type="datetimeFigureOut">
              <a:rPr lang="en-US" dirty="0"/>
              <a:pPr/>
              <a:t>8/2/2019</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33FCEABC-E2B9-4606-A74F-CB06AF596887}" type="datetimeFigureOut">
              <a:rPr lang="en-US" dirty="0"/>
              <a:pPr/>
              <a:t>8/2/2019</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FA8850A0-01A3-4F4E-AA52-F716A9BFD4EB}" type="datetimeFigureOut">
              <a:rPr lang="en-US" dirty="0"/>
              <a:pPr/>
              <a:t>8/2/2019</a:t>
            </a:fld>
            <a:endParaRPr lang="en-US" dirty="0"/>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4FAB73BC-B049-4115-A692-8D63A059BFB8}" type="slidenum">
              <a:rPr lang="en-US" dirty="0"/>
              <a:pPr/>
              <a:t>‹#›</a:t>
            </a:fld>
            <a:endParaRPr lang="en-US" dirty="0"/>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5811CCA-BB49-46C7-A0E2-F42339750F9A}" type="datetimeFigureOut">
              <a:rPr lang="en-US" dirty="0"/>
              <a:t>8/2/2019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17205CAA-4E5A-4223-BD55-C5D2841AC9EF}" type="datetimeFigureOut">
              <a:rPr lang="en-US" dirty="0"/>
              <a:t>8/2/2019</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mymoneycoach.ca/blog/budget-grocery-shopping-tips-to-save-money.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Couponing with Erin Part ii </a:t>
            </a:r>
            <a:r>
              <a:rPr lang="en-US" dirty="0" smtClean="0">
                <a:sym typeface="Wingdings" panose="05000000000000000000" pitchFamily="2" charset="2"/>
              </a:rPr>
              <a:t></a:t>
            </a:r>
            <a:endParaRPr lang="en-US" dirty="0"/>
          </a:p>
        </p:txBody>
      </p:sp>
      <p:sp>
        <p:nvSpPr>
          <p:cNvPr id="3" name="Subtitle 2"/>
          <p:cNvSpPr>
            <a:spLocks noGrp="1"/>
          </p:cNvSpPr>
          <p:nvPr>
            <p:ph type="subTitle" idx="1"/>
          </p:nvPr>
        </p:nvSpPr>
        <p:spPr/>
        <p:txBody>
          <a:bodyPr/>
          <a:lstStyle/>
          <a:p>
            <a:r>
              <a:rPr lang="en-US" dirty="0" smtClean="0"/>
              <a:t>May 2019</a:t>
            </a:r>
            <a:endParaRPr lang="en-US" dirty="0"/>
          </a:p>
        </p:txBody>
      </p:sp>
    </p:spTree>
    <p:extLst>
      <p:ext uri="{BB962C8B-B14F-4D97-AF65-F5344CB8AC3E}">
        <p14:creationId xmlns:p14="http://schemas.microsoft.com/office/powerpoint/2010/main" val="958432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coupons.com if you don’t get coupons mailed to you or don’t get the Sunday Newspaper</a:t>
            </a:r>
            <a:endParaRPr lang="en-US" dirty="0"/>
          </a:p>
        </p:txBody>
      </p:sp>
      <p:pic>
        <p:nvPicPr>
          <p:cNvPr id="4" name="Content Placeholder 3"/>
          <p:cNvPicPr>
            <a:picLocks noGrp="1" noChangeAspect="1"/>
          </p:cNvPicPr>
          <p:nvPr>
            <p:ph idx="1"/>
          </p:nvPr>
        </p:nvPicPr>
        <p:blipFill rotWithShape="1">
          <a:blip r:embed="rId2"/>
          <a:srcRect l="50055" t="-1126" b="1"/>
          <a:stretch/>
        </p:blipFill>
        <p:spPr>
          <a:xfrm>
            <a:off x="6866313" y="2100916"/>
            <a:ext cx="4854681" cy="4329851"/>
          </a:xfrm>
          <a:prstGeom prst="rect">
            <a:avLst/>
          </a:prstGeom>
        </p:spPr>
      </p:pic>
      <p:sp>
        <p:nvSpPr>
          <p:cNvPr id="6" name="Rectangle 5"/>
          <p:cNvSpPr/>
          <p:nvPr/>
        </p:nvSpPr>
        <p:spPr>
          <a:xfrm>
            <a:off x="808038" y="2839949"/>
            <a:ext cx="4570297" cy="1477328"/>
          </a:xfrm>
          <a:prstGeom prst="rect">
            <a:avLst/>
          </a:prstGeom>
        </p:spPr>
        <p:txBody>
          <a:bodyPr wrap="square">
            <a:spAutoFit/>
          </a:bodyPr>
          <a:lstStyle/>
          <a:p>
            <a:r>
              <a:rPr lang="en-US" dirty="0"/>
              <a:t>You can print coupons at home and bring to the store OR you can download the coupons.com app and get coupons right from you phone!  Scan at the register </a:t>
            </a:r>
          </a:p>
        </p:txBody>
      </p:sp>
    </p:spTree>
    <p:extLst>
      <p:ext uri="{BB962C8B-B14F-4D97-AF65-F5344CB8AC3E}">
        <p14:creationId xmlns:p14="http://schemas.microsoft.com/office/powerpoint/2010/main" val="37649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awesome apps to download and use</a:t>
            </a:r>
            <a:endParaRPr lang="en-US" dirty="0"/>
          </a:p>
        </p:txBody>
      </p:sp>
      <p:sp>
        <p:nvSpPr>
          <p:cNvPr id="3" name="Content Placeholder 2"/>
          <p:cNvSpPr>
            <a:spLocks noGrp="1"/>
          </p:cNvSpPr>
          <p:nvPr>
            <p:ph idx="1"/>
          </p:nvPr>
        </p:nvSpPr>
        <p:spPr/>
        <p:txBody>
          <a:bodyPr/>
          <a:lstStyle/>
          <a:p>
            <a:r>
              <a:rPr lang="en-US" sz="2000" dirty="0" err="1" smtClean="0"/>
              <a:t>Tanger</a:t>
            </a:r>
            <a:r>
              <a:rPr lang="en-US" sz="2000" dirty="0" smtClean="0"/>
              <a:t> Outlets – for only $10. you can become a </a:t>
            </a:r>
            <a:r>
              <a:rPr lang="en-US" sz="2000" dirty="0" err="1" smtClean="0"/>
              <a:t>Tanger</a:t>
            </a:r>
            <a:r>
              <a:rPr lang="en-US" sz="2000" dirty="0" smtClean="0"/>
              <a:t> Outlet member for LIFE and receive a free $5.00 coupon booklet every singe day all year round</a:t>
            </a:r>
          </a:p>
          <a:p>
            <a:r>
              <a:rPr lang="en-US" sz="2000" dirty="0" smtClean="0"/>
              <a:t>And, if you upload your receipts from </a:t>
            </a:r>
            <a:r>
              <a:rPr lang="en-US" sz="2000" dirty="0" err="1" smtClean="0"/>
              <a:t>Tanger</a:t>
            </a:r>
            <a:r>
              <a:rPr lang="en-US" sz="2000" dirty="0" smtClean="0"/>
              <a:t> outlet stores with your membership, they will give you free items and exclusive coupons when reach certain totals in sales!  </a:t>
            </a:r>
          </a:p>
          <a:p>
            <a:r>
              <a:rPr lang="en-US" sz="2000" dirty="0"/>
              <a:t>Whole Foods has partnered with Amazon Prime – download the Whole Foods app and link it to your Amazon Prime for EXTRA savings on hundreds of products every week</a:t>
            </a:r>
          </a:p>
          <a:p>
            <a:r>
              <a:rPr lang="en-US" sz="2000" dirty="0" err="1"/>
              <a:t>Hollar</a:t>
            </a:r>
            <a:r>
              <a:rPr lang="en-US" sz="2000" dirty="0"/>
              <a:t> is like an online Dollar Tree store and they offer FREE shipping when your order totals $25.00 or more! SO much fun and great gift ideas too</a:t>
            </a:r>
          </a:p>
          <a:p>
            <a:endParaRPr lang="en-US" dirty="0" smtClean="0"/>
          </a:p>
          <a:p>
            <a:pPr marL="0" indent="0">
              <a:buNone/>
            </a:pPr>
            <a:endParaRPr lang="en-US" dirty="0"/>
          </a:p>
        </p:txBody>
      </p:sp>
    </p:spTree>
    <p:extLst>
      <p:ext uri="{BB962C8B-B14F-4D97-AF65-F5344CB8AC3E}">
        <p14:creationId xmlns:p14="http://schemas.microsoft.com/office/powerpoint/2010/main" val="109325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Groovebook</a:t>
            </a:r>
            <a:endParaRPr lang="en-US" dirty="0"/>
          </a:p>
        </p:txBody>
      </p:sp>
      <p:sp>
        <p:nvSpPr>
          <p:cNvPr id="3" name="Content Placeholder 2"/>
          <p:cNvSpPr>
            <a:spLocks noGrp="1"/>
          </p:cNvSpPr>
          <p:nvPr>
            <p:ph idx="1"/>
          </p:nvPr>
        </p:nvSpPr>
        <p:spPr/>
        <p:txBody>
          <a:bodyPr>
            <a:normAutofit/>
          </a:bodyPr>
          <a:lstStyle/>
          <a:p>
            <a:r>
              <a:rPr lang="en-US" sz="2800" dirty="0" err="1" smtClean="0"/>
              <a:t>Groovebook</a:t>
            </a:r>
            <a:r>
              <a:rPr lang="en-US" sz="2800" dirty="0" smtClean="0"/>
              <a:t> is a subscription service that sends to you your mobile photos in a 4x6 photo book every month!</a:t>
            </a:r>
          </a:p>
          <a:p>
            <a:r>
              <a:rPr lang="en-US" sz="2800" dirty="0" smtClean="0"/>
              <a:t>You select up to 100 photos from your phone that will be printed on perforated pages for easy removal.</a:t>
            </a:r>
          </a:p>
          <a:p>
            <a:r>
              <a:rPr lang="en-US" sz="2800" dirty="0" smtClean="0"/>
              <a:t>It’s a great way to print, share and preserve your mobile photos month after month while saving your storage on your phone!</a:t>
            </a:r>
          </a:p>
          <a:p>
            <a:r>
              <a:rPr lang="en-US" sz="2800" dirty="0" smtClean="0"/>
              <a:t>All this for only $3.99 plus tax each month!!</a:t>
            </a:r>
          </a:p>
        </p:txBody>
      </p:sp>
    </p:spTree>
    <p:extLst>
      <p:ext uri="{BB962C8B-B14F-4D97-AF65-F5344CB8AC3E}">
        <p14:creationId xmlns:p14="http://schemas.microsoft.com/office/powerpoint/2010/main" val="107236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513" y="2335877"/>
            <a:ext cx="4069183" cy="28449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074" y="642594"/>
            <a:ext cx="3220091" cy="5727469"/>
          </a:xfrm>
          <a:prstGeom prst="rect">
            <a:avLst/>
          </a:prstGeom>
        </p:spPr>
      </p:pic>
      <p:sp>
        <p:nvSpPr>
          <p:cNvPr id="6" name="TextBox 5"/>
          <p:cNvSpPr txBox="1"/>
          <p:nvPr/>
        </p:nvSpPr>
        <p:spPr>
          <a:xfrm>
            <a:off x="8620298" y="1230284"/>
            <a:ext cx="2892829" cy="4708981"/>
          </a:xfrm>
          <a:prstGeom prst="rect">
            <a:avLst/>
          </a:prstGeom>
          <a:noFill/>
        </p:spPr>
        <p:txBody>
          <a:bodyPr wrap="square" rtlCol="0">
            <a:spAutoFit/>
          </a:bodyPr>
          <a:lstStyle/>
          <a:p>
            <a:r>
              <a:rPr lang="en-US" sz="2000" dirty="0" smtClean="0"/>
              <a:t>Do you go to Jiffy Lube?</a:t>
            </a:r>
          </a:p>
          <a:p>
            <a:endParaRPr lang="en-US" sz="2000" dirty="0" smtClean="0"/>
          </a:p>
          <a:p>
            <a:r>
              <a:rPr lang="en-US" sz="2000" dirty="0" smtClean="0"/>
              <a:t>Google Jiffy Lube coupons to ALWAYS find coupons for $13 off conventional oil change or $15 off synthetic oil change.</a:t>
            </a:r>
          </a:p>
          <a:p>
            <a:endParaRPr lang="en-US" sz="2000" dirty="0" smtClean="0"/>
          </a:p>
          <a:p>
            <a:r>
              <a:rPr lang="en-US" sz="2000" dirty="0" smtClean="0"/>
              <a:t>OR you can show them your NYIT faculty ID to always get 20% off your service! </a:t>
            </a:r>
            <a:endParaRPr lang="en-US" sz="2000" dirty="0"/>
          </a:p>
        </p:txBody>
      </p:sp>
    </p:spTree>
    <p:extLst>
      <p:ext uri="{BB962C8B-B14F-4D97-AF65-F5344CB8AC3E}">
        <p14:creationId xmlns:p14="http://schemas.microsoft.com/office/powerpoint/2010/main" val="2079606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 what can you share?	</a:t>
            </a:r>
            <a:endParaRPr lang="en-US" dirty="0"/>
          </a:p>
        </p:txBody>
      </p:sp>
      <p:sp>
        <p:nvSpPr>
          <p:cNvPr id="3" name="Content Placeholder 2"/>
          <p:cNvSpPr>
            <a:spLocks noGrp="1"/>
          </p:cNvSpPr>
          <p:nvPr>
            <p:ph idx="1"/>
          </p:nvPr>
        </p:nvSpPr>
        <p:spPr/>
        <p:txBody>
          <a:bodyPr>
            <a:normAutofit/>
          </a:bodyPr>
          <a:lstStyle/>
          <a:p>
            <a:r>
              <a:rPr lang="en-US" sz="3600" i="1" dirty="0" smtClean="0"/>
              <a:t>What are some tips or advice you can share with us? </a:t>
            </a:r>
          </a:p>
          <a:p>
            <a:r>
              <a:rPr lang="en-US" sz="3600" i="1" dirty="0" smtClean="0"/>
              <a:t>What are some of your favorite money saving apps that you use? </a:t>
            </a:r>
            <a:endParaRPr lang="en-US" sz="3600" i="1" dirty="0"/>
          </a:p>
        </p:txBody>
      </p:sp>
      <p:pic>
        <p:nvPicPr>
          <p:cNvPr id="4" name="Picture 3" descr="Save Money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5756" y="4001077"/>
            <a:ext cx="3048563" cy="2033963"/>
          </a:xfrm>
          <a:prstGeom prst="rect">
            <a:avLst/>
          </a:prstGeom>
        </p:spPr>
      </p:pic>
    </p:spTree>
    <p:extLst>
      <p:ext uri="{BB962C8B-B14F-4D97-AF65-F5344CB8AC3E}">
        <p14:creationId xmlns:p14="http://schemas.microsoft.com/office/powerpoint/2010/main" val="4108343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Saving Apps </a:t>
            </a:r>
            <a:endParaRPr lang="en-US" dirty="0"/>
          </a:p>
        </p:txBody>
      </p:sp>
      <p:sp>
        <p:nvSpPr>
          <p:cNvPr id="4" name="Content Placeholder 3"/>
          <p:cNvSpPr>
            <a:spLocks noGrp="1"/>
          </p:cNvSpPr>
          <p:nvPr>
            <p:ph idx="1"/>
          </p:nvPr>
        </p:nvSpPr>
        <p:spPr/>
        <p:txBody>
          <a:bodyPr/>
          <a:lstStyle/>
          <a:p>
            <a:r>
              <a:rPr lang="en-US" dirty="0" err="1" smtClean="0"/>
              <a:t>Ibotta</a:t>
            </a:r>
            <a:endParaRPr lang="en-US" dirty="0" smtClean="0"/>
          </a:p>
          <a:p>
            <a:r>
              <a:rPr lang="en-US" dirty="0" err="1" smtClean="0"/>
              <a:t>Shopkick</a:t>
            </a:r>
            <a:endParaRPr lang="en-US" dirty="0" smtClean="0"/>
          </a:p>
          <a:p>
            <a:r>
              <a:rPr lang="en-US" dirty="0" smtClean="0"/>
              <a:t>Checkout 51</a:t>
            </a:r>
          </a:p>
          <a:p>
            <a:r>
              <a:rPr lang="en-US" dirty="0" err="1" smtClean="0"/>
              <a:t>Groovebook</a:t>
            </a:r>
            <a:endParaRPr lang="en-US" dirty="0" smtClean="0"/>
          </a:p>
          <a:p>
            <a:r>
              <a:rPr lang="en-US" dirty="0" smtClean="0"/>
              <a:t>Whole Foods/Amazon Prime</a:t>
            </a:r>
          </a:p>
          <a:p>
            <a:r>
              <a:rPr lang="en-US" dirty="0" err="1" smtClean="0"/>
              <a:t>Tanger</a:t>
            </a:r>
            <a:r>
              <a:rPr lang="en-US" dirty="0" smtClean="0"/>
              <a:t> Outlets</a:t>
            </a:r>
          </a:p>
          <a:p>
            <a:r>
              <a:rPr lang="en-US" dirty="0" err="1" smtClean="0"/>
              <a:t>Hollar</a:t>
            </a:r>
            <a:r>
              <a:rPr lang="en-US" dirty="0" smtClean="0"/>
              <a:t> </a:t>
            </a:r>
          </a:p>
          <a:p>
            <a:r>
              <a:rPr lang="en-US" dirty="0" err="1" smtClean="0"/>
              <a:t>Zulily</a:t>
            </a:r>
            <a:endParaRPr lang="en-US" dirty="0" smtClean="0"/>
          </a:p>
          <a:p>
            <a:r>
              <a:rPr lang="en-US" dirty="0" err="1" smtClean="0"/>
              <a:t>Krazy</a:t>
            </a:r>
            <a:r>
              <a:rPr lang="en-US" dirty="0" smtClean="0"/>
              <a:t> Coupon Lady</a:t>
            </a:r>
          </a:p>
          <a:p>
            <a:r>
              <a:rPr lang="en-US" dirty="0" err="1" smtClean="0"/>
              <a:t>Ebates</a:t>
            </a:r>
            <a:endParaRPr lang="en-US" dirty="0"/>
          </a:p>
        </p:txBody>
      </p:sp>
      <p:sp>
        <p:nvSpPr>
          <p:cNvPr id="5" name="TextBox 4"/>
          <p:cNvSpPr txBox="1"/>
          <p:nvPr/>
        </p:nvSpPr>
        <p:spPr>
          <a:xfrm>
            <a:off x="6109855" y="2014194"/>
            <a:ext cx="4746567" cy="3046988"/>
          </a:xfrm>
          <a:prstGeom prst="rect">
            <a:avLst/>
          </a:prstGeom>
          <a:noFill/>
        </p:spPr>
        <p:txBody>
          <a:bodyPr wrap="square" rtlCol="0">
            <a:spAutoFit/>
          </a:bodyPr>
          <a:lstStyle/>
          <a:p>
            <a:r>
              <a:rPr lang="en-US" sz="2400" i="1" dirty="0" smtClean="0">
                <a:latin typeface="Bell MT" panose="02020503060305020303" pitchFamily="18" charset="0"/>
              </a:rPr>
              <a:t>There’s always a way to save money!</a:t>
            </a:r>
          </a:p>
          <a:p>
            <a:endParaRPr lang="en-US" sz="2400" i="1" dirty="0" smtClean="0">
              <a:latin typeface="Bell MT" panose="02020503060305020303" pitchFamily="18" charset="0"/>
            </a:endParaRPr>
          </a:p>
          <a:p>
            <a:r>
              <a:rPr lang="en-US" sz="2400" i="1" dirty="0" smtClean="0">
                <a:latin typeface="Bell MT" panose="02020503060305020303" pitchFamily="18" charset="0"/>
              </a:rPr>
              <a:t>Never pay full price for anything if you can help it! </a:t>
            </a:r>
          </a:p>
          <a:p>
            <a:endParaRPr lang="en-US" sz="2400" i="1" dirty="0">
              <a:latin typeface="Bell MT" panose="02020503060305020303" pitchFamily="18" charset="0"/>
            </a:endParaRPr>
          </a:p>
          <a:p>
            <a:r>
              <a:rPr lang="en-US" sz="2400" i="1" dirty="0" smtClean="0">
                <a:latin typeface="Bell MT" panose="02020503060305020303" pitchFamily="18" charset="0"/>
              </a:rPr>
              <a:t>Most stores and restaurants have reward cards/loyalty cards or email you coupons/savings.  Sign up today!</a:t>
            </a:r>
            <a:endParaRPr lang="en-US" sz="2400" i="1" dirty="0">
              <a:latin typeface="Bell MT" panose="02020503060305020303" pitchFamily="18" charset="0"/>
            </a:endParaRPr>
          </a:p>
        </p:txBody>
      </p:sp>
    </p:spTree>
    <p:extLst>
      <p:ext uri="{BB962C8B-B14F-4D97-AF65-F5344CB8AC3E}">
        <p14:creationId xmlns:p14="http://schemas.microsoft.com/office/powerpoint/2010/main" val="42973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IBOTTA APP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8749" y="1299726"/>
            <a:ext cx="2851266" cy="5071454"/>
          </a:xfrm>
        </p:spPr>
      </p:pic>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7080971" y="1487978"/>
              <a:ext cx="126360" cy="800640"/>
            </p14:xfrm>
          </p:contentPart>
        </mc:Choice>
        <mc:Fallback xmlns="">
          <p:pic>
            <p:nvPicPr>
              <p:cNvPr id="10" name="Ink 9"/>
              <p:cNvPicPr/>
              <p:nvPr/>
            </p:nvPicPr>
            <p:blipFill>
              <a:blip r:embed="rId4"/>
              <a:stretch>
                <a:fillRect/>
              </a:stretch>
            </p:blipFill>
            <p:spPr>
              <a:xfrm>
                <a:off x="7069091" y="1476098"/>
                <a:ext cx="15012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1554611" y="1729178"/>
              <a:ext cx="4214880" cy="1699560"/>
            </p14:xfrm>
          </p:contentPart>
        </mc:Choice>
        <mc:Fallback xmlns="">
          <p:pic>
            <p:nvPicPr>
              <p:cNvPr id="12" name="Ink 11"/>
              <p:cNvPicPr/>
              <p:nvPr/>
            </p:nvPicPr>
            <p:blipFill>
              <a:blip r:embed="rId6"/>
              <a:stretch>
                <a:fillRect/>
              </a:stretch>
            </p:blipFill>
            <p:spPr>
              <a:xfrm>
                <a:off x="1542731" y="1717298"/>
                <a:ext cx="4238640" cy="172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5275211" y="1371338"/>
              <a:ext cx="1627200" cy="1008720"/>
            </p14:xfrm>
          </p:contentPart>
        </mc:Choice>
        <mc:Fallback xmlns="">
          <p:pic>
            <p:nvPicPr>
              <p:cNvPr id="13" name="Ink 12"/>
              <p:cNvPicPr/>
              <p:nvPr/>
            </p:nvPicPr>
            <p:blipFill>
              <a:blip r:embed="rId8"/>
              <a:stretch>
                <a:fillRect/>
              </a:stretch>
            </p:blipFill>
            <p:spPr>
              <a:xfrm>
                <a:off x="5263331" y="1359458"/>
                <a:ext cx="1650960" cy="1032480"/>
              </a:xfrm>
              <a:prstGeom prst="rect">
                <a:avLst/>
              </a:prstGeom>
            </p:spPr>
          </p:pic>
        </mc:Fallback>
      </mc:AlternateContent>
    </p:spTree>
    <p:extLst>
      <p:ext uri="{BB962C8B-B14F-4D97-AF65-F5344CB8AC3E}">
        <p14:creationId xmlns:p14="http://schemas.microsoft.com/office/powerpoint/2010/main" val="3170107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Target Cartwheel App and </a:t>
            </a:r>
            <a:br>
              <a:rPr lang="en-US" dirty="0" smtClean="0"/>
            </a:br>
            <a:r>
              <a:rPr lang="en-US" dirty="0" smtClean="0"/>
              <a:t>the </a:t>
            </a:r>
            <a:r>
              <a:rPr lang="en-US" dirty="0" err="1" smtClean="0"/>
              <a:t>Ibotta</a:t>
            </a:r>
            <a:r>
              <a:rPr lang="en-US" dirty="0" smtClean="0"/>
              <a:t> App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0007" y="2103438"/>
            <a:ext cx="2210777" cy="393223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900" y="1328394"/>
            <a:ext cx="2865300" cy="5096414"/>
          </a:xfrm>
          <a:prstGeom prst="rect">
            <a:avLst/>
          </a:prstGeom>
        </p:spPr>
      </p:pic>
      <p:sp>
        <p:nvSpPr>
          <p:cNvPr id="9" name="TextBox 8"/>
          <p:cNvSpPr txBox="1"/>
          <p:nvPr/>
        </p:nvSpPr>
        <p:spPr>
          <a:xfrm>
            <a:off x="3906982" y="2103438"/>
            <a:ext cx="3790603" cy="4247317"/>
          </a:xfrm>
          <a:prstGeom prst="rect">
            <a:avLst/>
          </a:prstGeom>
          <a:noFill/>
        </p:spPr>
        <p:txBody>
          <a:bodyPr wrap="square" rtlCol="0">
            <a:spAutoFit/>
          </a:bodyPr>
          <a:lstStyle/>
          <a:p>
            <a:r>
              <a:rPr lang="en-US" dirty="0" smtClean="0"/>
              <a:t>Can of fancy feast cat food .67 each</a:t>
            </a:r>
          </a:p>
          <a:p>
            <a:r>
              <a:rPr lang="en-US" dirty="0" smtClean="0"/>
              <a:t>Buy 12 and get $1.00 cash back on </a:t>
            </a:r>
            <a:r>
              <a:rPr lang="en-US" dirty="0" err="1" smtClean="0"/>
              <a:t>Ibotta</a:t>
            </a:r>
            <a:endParaRPr lang="en-US" dirty="0" smtClean="0"/>
          </a:p>
          <a:p>
            <a:r>
              <a:rPr lang="en-US" dirty="0" smtClean="0"/>
              <a:t>Use the Target Cartwheel App and save an additional 20% off</a:t>
            </a:r>
          </a:p>
          <a:p>
            <a:r>
              <a:rPr lang="en-US" dirty="0" smtClean="0"/>
              <a:t>And layer discounts by using your Target Red debit card  and save an additional 5% off!!</a:t>
            </a:r>
            <a:endParaRPr lang="en-US" dirty="0"/>
          </a:p>
          <a:p>
            <a:r>
              <a:rPr lang="en-US" dirty="0" smtClean="0"/>
              <a:t>12 cans of fancy feast 3 </a:t>
            </a:r>
            <a:r>
              <a:rPr lang="en-US" dirty="0" err="1" smtClean="0"/>
              <a:t>oz</a:t>
            </a:r>
            <a:r>
              <a:rPr lang="en-US" dirty="0" smtClean="0"/>
              <a:t> cans regular price = $8.04</a:t>
            </a:r>
          </a:p>
          <a:p>
            <a:r>
              <a:rPr lang="en-US" dirty="0" smtClean="0"/>
              <a:t>SAVE w coupons = $2.01 savings and $1. cash  back = you pay only $5.03! That’s over 30% savings!</a:t>
            </a:r>
            <a:endParaRPr lang="en-US" dirty="0"/>
          </a:p>
        </p:txBody>
      </p:sp>
    </p:spTree>
    <p:extLst>
      <p:ext uri="{BB962C8B-B14F-4D97-AF65-F5344CB8AC3E}">
        <p14:creationId xmlns:p14="http://schemas.microsoft.com/office/powerpoint/2010/main" val="237304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Shopkick</a:t>
            </a:r>
            <a:r>
              <a:rPr lang="en-US" dirty="0" smtClean="0"/>
              <a:t> app</a:t>
            </a:r>
            <a:endParaRPr lang="en-US" dirty="0"/>
          </a:p>
        </p:txBody>
      </p:sp>
      <p:sp>
        <p:nvSpPr>
          <p:cNvPr id="3" name="Content Placeholder 2"/>
          <p:cNvSpPr>
            <a:spLocks noGrp="1"/>
          </p:cNvSpPr>
          <p:nvPr>
            <p:ph idx="1"/>
          </p:nvPr>
        </p:nvSpPr>
        <p:spPr>
          <a:xfrm>
            <a:off x="1066800" y="2103120"/>
            <a:ext cx="10058400" cy="4114800"/>
          </a:xfrm>
        </p:spPr>
        <p:txBody>
          <a:bodyPr>
            <a:noAutofit/>
          </a:bodyPr>
          <a:lstStyle/>
          <a:p>
            <a:r>
              <a:rPr lang="en-US" sz="2400" dirty="0" err="1" smtClean="0"/>
              <a:t>Shopkick</a:t>
            </a:r>
            <a:r>
              <a:rPr lang="en-US" sz="2400" dirty="0" smtClean="0"/>
              <a:t> is so cool!  You earn “kicks” or points just by WALKING INTO a store!</a:t>
            </a:r>
          </a:p>
          <a:p>
            <a:r>
              <a:rPr lang="en-US" sz="2400" dirty="0" smtClean="0"/>
              <a:t>Stores on </a:t>
            </a:r>
            <a:r>
              <a:rPr lang="en-US" sz="2400" dirty="0" err="1" smtClean="0"/>
              <a:t>Shopkick</a:t>
            </a:r>
            <a:r>
              <a:rPr lang="en-US" sz="2400" dirty="0" smtClean="0"/>
              <a:t>: TJ Maxx, Marshalls, Target, Walmart, Carters, Bed Bath and Beyond, </a:t>
            </a:r>
            <a:r>
              <a:rPr lang="en-US" sz="2400" dirty="0" err="1" smtClean="0"/>
              <a:t>Kohls</a:t>
            </a:r>
            <a:r>
              <a:rPr lang="en-US" sz="2400" dirty="0" smtClean="0"/>
              <a:t>, CVS, Best Buy, Home Goods, Yankee Candle and more</a:t>
            </a:r>
          </a:p>
          <a:p>
            <a:r>
              <a:rPr lang="en-US" sz="2400" dirty="0" smtClean="0"/>
              <a:t>Earn kicks by walking into stores, scanning barcodes on selected items and/or purchasing the item(s) for additional kicks!</a:t>
            </a:r>
          </a:p>
          <a:p>
            <a:r>
              <a:rPr lang="en-US" sz="2400" dirty="0" smtClean="0"/>
              <a:t>Once you reach 1,250 kicks, you can redeem it for a $5.00 gift card and 2.500 kicks can be redeemed for a $10.00 gift card that is emailed to you.</a:t>
            </a:r>
            <a:endParaRPr lang="en-US" sz="2400" dirty="0"/>
          </a:p>
        </p:txBody>
      </p:sp>
    </p:spTree>
    <p:extLst>
      <p:ext uri="{BB962C8B-B14F-4D97-AF65-F5344CB8AC3E}">
        <p14:creationId xmlns:p14="http://schemas.microsoft.com/office/powerpoint/2010/main" val="4171416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Shopkick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7026" y="296883"/>
            <a:ext cx="3376843" cy="600327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441" y="296883"/>
            <a:ext cx="3414291" cy="6069850"/>
          </a:xfrm>
          <a:prstGeom prst="rect">
            <a:avLst/>
          </a:prstGeom>
        </p:spPr>
      </p:pic>
    </p:spTree>
    <p:extLst>
      <p:ext uri="{BB962C8B-B14F-4D97-AF65-F5344CB8AC3E}">
        <p14:creationId xmlns:p14="http://schemas.microsoft.com/office/powerpoint/2010/main" val="114796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175" y="642594"/>
            <a:ext cx="3246689" cy="577477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475" y="642594"/>
            <a:ext cx="3245050" cy="5771864"/>
          </a:xfrm>
          <a:prstGeom prst="rect">
            <a:avLst/>
          </a:prstGeom>
        </p:spPr>
      </p:pic>
      <p:sp>
        <p:nvSpPr>
          <p:cNvPr id="8" name="TextBox 7"/>
          <p:cNvSpPr txBox="1"/>
          <p:nvPr/>
        </p:nvSpPr>
        <p:spPr>
          <a:xfrm>
            <a:off x="8271164" y="856211"/>
            <a:ext cx="3241963" cy="4524315"/>
          </a:xfrm>
          <a:prstGeom prst="rect">
            <a:avLst/>
          </a:prstGeom>
          <a:noFill/>
        </p:spPr>
        <p:txBody>
          <a:bodyPr wrap="square" rtlCol="0">
            <a:spAutoFit/>
          </a:bodyPr>
          <a:lstStyle/>
          <a:p>
            <a:r>
              <a:rPr lang="en-US" dirty="0" err="1" smtClean="0"/>
              <a:t>Shopkick</a:t>
            </a:r>
            <a:r>
              <a:rPr lang="en-US" dirty="0" smtClean="0"/>
              <a:t> review</a:t>
            </a:r>
          </a:p>
          <a:p>
            <a:r>
              <a:rPr lang="en-US" dirty="0" smtClean="0"/>
              <a:t>Get kicks for walking in the door</a:t>
            </a:r>
          </a:p>
          <a:p>
            <a:r>
              <a:rPr lang="en-US" dirty="0" smtClean="0"/>
              <a:t>Get more kicks for scanning barcodes on items</a:t>
            </a:r>
          </a:p>
          <a:p>
            <a:r>
              <a:rPr lang="en-US" dirty="0" smtClean="0"/>
              <a:t>And if you purchase that item you get even more kicks!</a:t>
            </a:r>
          </a:p>
          <a:p>
            <a:r>
              <a:rPr lang="en-US" dirty="0" smtClean="0"/>
              <a:t>Then link your debit or credit card to </a:t>
            </a:r>
            <a:r>
              <a:rPr lang="en-US" dirty="0" err="1" smtClean="0"/>
              <a:t>shopkick</a:t>
            </a:r>
            <a:r>
              <a:rPr lang="en-US" dirty="0" smtClean="0"/>
              <a:t> and get extra kicks!!!</a:t>
            </a:r>
          </a:p>
          <a:p>
            <a:r>
              <a:rPr lang="en-US" dirty="0" smtClean="0"/>
              <a:t>And don’t forget to use cut coupons or digital coupons to save even more money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2515153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Ebates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85913" y="617586"/>
            <a:ext cx="2873229" cy="580984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156" y="642594"/>
            <a:ext cx="3252343" cy="5784834"/>
          </a:xfrm>
          <a:prstGeom prst="rect">
            <a:avLst/>
          </a:prstGeom>
        </p:spPr>
      </p:pic>
      <p:sp>
        <p:nvSpPr>
          <p:cNvPr id="6" name="TextBox 5"/>
          <p:cNvSpPr txBox="1"/>
          <p:nvPr/>
        </p:nvSpPr>
        <p:spPr>
          <a:xfrm>
            <a:off x="1066800" y="1853738"/>
            <a:ext cx="2075411" cy="4401205"/>
          </a:xfrm>
          <a:prstGeom prst="rect">
            <a:avLst/>
          </a:prstGeom>
          <a:noFill/>
        </p:spPr>
        <p:txBody>
          <a:bodyPr wrap="square" rtlCol="0">
            <a:spAutoFit/>
          </a:bodyPr>
          <a:lstStyle/>
          <a:p>
            <a:r>
              <a:rPr lang="en-US" sz="2800" dirty="0" smtClean="0"/>
              <a:t>If you shop on-line, then this is the app for you!</a:t>
            </a:r>
          </a:p>
          <a:p>
            <a:endParaRPr lang="en-US" sz="2800" dirty="0"/>
          </a:p>
          <a:p>
            <a:r>
              <a:rPr lang="en-US" sz="2800" dirty="0" smtClean="0"/>
              <a:t>It now offers cash back IN stores too! </a:t>
            </a:r>
            <a:endParaRPr lang="en-US" sz="2800" dirty="0"/>
          </a:p>
        </p:txBody>
      </p:sp>
    </p:spTree>
    <p:extLst>
      <p:ext uri="{BB962C8B-B14F-4D97-AF65-F5344CB8AC3E}">
        <p14:creationId xmlns:p14="http://schemas.microsoft.com/office/powerpoint/2010/main" val="26670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money saving tips </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www.mymoneycoach.ca/blog/budget-grocery-shopping-tips-to-save-money.html</a:t>
            </a:r>
            <a:endParaRPr lang="en-US" dirty="0" smtClean="0"/>
          </a:p>
          <a:p>
            <a:r>
              <a:rPr lang="en-US" dirty="0" smtClean="0"/>
              <a:t>Shop with a calculator and add things up as you put them in your cart.  If you’re shopping with kids, give them the job of crossing off the item on the list or tallying up the cost.</a:t>
            </a:r>
          </a:p>
          <a:p>
            <a:r>
              <a:rPr lang="en-US" dirty="0" smtClean="0"/>
              <a:t>Don’t automatically overlook no-name or store brands.  Many are made by the brand name companies, just with a different label!  </a:t>
            </a:r>
            <a:endParaRPr lang="en-US" dirty="0"/>
          </a:p>
          <a:p>
            <a:r>
              <a:rPr lang="en-US" dirty="0" smtClean="0"/>
              <a:t>With OTC medications, go for the no-name brand! Compare active ingredients and save a ton of money!  Even, shop at Dollar Tree for Tylenol, </a:t>
            </a:r>
            <a:r>
              <a:rPr lang="en-US" dirty="0" err="1" smtClean="0"/>
              <a:t>advil</a:t>
            </a:r>
            <a:r>
              <a:rPr lang="en-US" dirty="0" smtClean="0"/>
              <a:t>, etc. and save $$$</a:t>
            </a:r>
          </a:p>
          <a:p>
            <a:r>
              <a:rPr lang="en-US" dirty="0" smtClean="0"/>
              <a:t>Why pay $10-12 for Advil when you can get 40 tablets of </a:t>
            </a:r>
            <a:r>
              <a:rPr lang="en-US" dirty="0" err="1" smtClean="0"/>
              <a:t>Ibruprofen</a:t>
            </a:r>
            <a:r>
              <a:rPr lang="en-US" dirty="0" smtClean="0"/>
              <a:t> (Advil) for $1. at Dollar Tree</a:t>
            </a:r>
            <a:endParaRPr lang="en-US" dirty="0"/>
          </a:p>
        </p:txBody>
      </p:sp>
    </p:spTree>
    <p:extLst>
      <p:ext uri="{BB962C8B-B14F-4D97-AF65-F5344CB8AC3E}">
        <p14:creationId xmlns:p14="http://schemas.microsoft.com/office/powerpoint/2010/main" val="1632537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TM03457510[[fn=Savon]]</Template>
  <TotalTime>144</TotalTime>
  <Words>811</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Bell MT</vt:lpstr>
      <vt:lpstr>Century Gothic</vt:lpstr>
      <vt:lpstr>Wingdings</vt:lpstr>
      <vt:lpstr>Savon</vt:lpstr>
      <vt:lpstr>Couponing with Erin Part ii </vt:lpstr>
      <vt:lpstr>Money Saving Apps </vt:lpstr>
      <vt:lpstr>IBOTTA APP</vt:lpstr>
      <vt:lpstr>Target Cartwheel App and  the Ibotta App</vt:lpstr>
      <vt:lpstr>Shopkick app</vt:lpstr>
      <vt:lpstr>Shopkick</vt:lpstr>
      <vt:lpstr>PowerPoint Presentation</vt:lpstr>
      <vt:lpstr>Ebates</vt:lpstr>
      <vt:lpstr>More money saving tips </vt:lpstr>
      <vt:lpstr>Use coupons.com if you don’t get coupons mailed to you or don’t get the Sunday Newspaper</vt:lpstr>
      <vt:lpstr>Other awesome apps to download and use</vt:lpstr>
      <vt:lpstr>Groovebook</vt:lpstr>
      <vt:lpstr>PowerPoint Presentation</vt:lpstr>
      <vt:lpstr>Discussion – what can you share?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Couponing with Erin Part ii </dc:title>
  <dc:creator>Desktopsupport</dc:creator>
  <cp:lastModifiedBy>Jean Finnerty</cp:lastModifiedBy>
  <cp:revision>15</cp:revision>
  <dcterms:created xsi:type="dcterms:W3CDTF">2019-05-28T15:36:23Z</dcterms:created>
  <dcterms:modified xsi:type="dcterms:W3CDTF">2019-08-02T13:20:37Z</dcterms:modified>
</cp:coreProperties>
</file>