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8"/>
  </p:notesMasterIdLst>
  <p:sldIdLst>
    <p:sldId id="256" r:id="rId2"/>
    <p:sldId id="261" r:id="rId3"/>
    <p:sldId id="262" r:id="rId4"/>
    <p:sldId id="260" r:id="rId5"/>
    <p:sldId id="263" r:id="rId6"/>
    <p:sldId id="264" r:id="rId7"/>
  </p:sldIdLst>
  <p:sldSz cx="6858000" cy="5143500"/>
  <p:notesSz cx="6858000" cy="9144000"/>
  <p:defaultTextStyle>
    <a:lvl1pPr algn="ctr" defTabSz="366702">
      <a:defRPr sz="2300">
        <a:latin typeface="+mn-lt"/>
        <a:ea typeface="+mn-ea"/>
        <a:cs typeface="+mn-cs"/>
        <a:sym typeface="Helvetica Light"/>
      </a:defRPr>
    </a:lvl1pPr>
    <a:lvl2pPr indent="143492" algn="ctr" defTabSz="366702">
      <a:defRPr sz="2300">
        <a:latin typeface="+mn-lt"/>
        <a:ea typeface="+mn-ea"/>
        <a:cs typeface="+mn-cs"/>
        <a:sym typeface="Helvetica Light"/>
      </a:defRPr>
    </a:lvl2pPr>
    <a:lvl3pPr indent="286984" algn="ctr" defTabSz="366702">
      <a:defRPr sz="2300">
        <a:latin typeface="+mn-lt"/>
        <a:ea typeface="+mn-ea"/>
        <a:cs typeface="+mn-cs"/>
        <a:sym typeface="Helvetica Light"/>
      </a:defRPr>
    </a:lvl3pPr>
    <a:lvl4pPr indent="430477" algn="ctr" defTabSz="366702">
      <a:defRPr sz="2300">
        <a:latin typeface="+mn-lt"/>
        <a:ea typeface="+mn-ea"/>
        <a:cs typeface="+mn-cs"/>
        <a:sym typeface="Helvetica Light"/>
      </a:defRPr>
    </a:lvl4pPr>
    <a:lvl5pPr indent="573969" algn="ctr" defTabSz="366702">
      <a:defRPr sz="2300">
        <a:latin typeface="+mn-lt"/>
        <a:ea typeface="+mn-ea"/>
        <a:cs typeface="+mn-cs"/>
        <a:sym typeface="Helvetica Light"/>
      </a:defRPr>
    </a:lvl5pPr>
    <a:lvl6pPr indent="717461" algn="ctr" defTabSz="366702">
      <a:defRPr sz="2300">
        <a:latin typeface="+mn-lt"/>
        <a:ea typeface="+mn-ea"/>
        <a:cs typeface="+mn-cs"/>
        <a:sym typeface="Helvetica Light"/>
      </a:defRPr>
    </a:lvl6pPr>
    <a:lvl7pPr indent="860953" algn="ctr" defTabSz="366702">
      <a:defRPr sz="2300">
        <a:latin typeface="+mn-lt"/>
        <a:ea typeface="+mn-ea"/>
        <a:cs typeface="+mn-cs"/>
        <a:sym typeface="Helvetica Light"/>
      </a:defRPr>
    </a:lvl7pPr>
    <a:lvl8pPr indent="1004446" algn="ctr" defTabSz="366702">
      <a:defRPr sz="2300">
        <a:latin typeface="+mn-lt"/>
        <a:ea typeface="+mn-ea"/>
        <a:cs typeface="+mn-cs"/>
        <a:sym typeface="Helvetica Light"/>
      </a:defRPr>
    </a:lvl8pPr>
    <a:lvl9pPr indent="1147938" algn="ctr" defTabSz="366702">
      <a:defRPr sz="2300">
        <a:latin typeface="+mn-lt"/>
        <a:ea typeface="+mn-ea"/>
        <a:cs typeface="+mn-cs"/>
        <a:sym typeface="Helvetica Light"/>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6" autoAdjust="0"/>
    <p:restoredTop sz="94635" autoAdjust="0"/>
  </p:normalViewPr>
  <p:slideViewPr>
    <p:cSldViewPr snapToGrid="0" snapToObjects="1">
      <p:cViewPr varScale="1">
        <p:scale>
          <a:sx n="152" d="100"/>
          <a:sy n="152" d="100"/>
        </p:scale>
        <p:origin x="1566" y="132"/>
      </p:cViewPr>
      <p:guideLst>
        <p:guide orient="horz" pos="1620"/>
        <p:guide pos="2160"/>
      </p:guideLst>
    </p:cSldViewPr>
  </p:slideViewPr>
  <p:outlineViewPr>
    <p:cViewPr>
      <p:scale>
        <a:sx n="33" d="100"/>
        <a:sy n="33" d="100"/>
      </p:scale>
      <p:origin x="0" y="-21357"/>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69242575"/>
      </p:ext>
    </p:extLst>
  </p:cSld>
  <p:clrMap bg1="lt1" tx1="dk1" bg2="lt2" tx2="dk2" accent1="accent1" accent2="accent2" accent3="accent3" accent4="accent4" accent5="accent5" accent6="accent6" hlink="hlink" folHlink="folHlink"/>
  <p:notesStyle>
    <a:lvl1pPr defTabSz="286984">
      <a:lnSpc>
        <a:spcPct val="117999"/>
      </a:lnSpc>
      <a:defRPr sz="1400">
        <a:latin typeface="Helvetica Neue"/>
        <a:ea typeface="Helvetica Neue"/>
        <a:cs typeface="Helvetica Neue"/>
        <a:sym typeface="Helvetica Neue"/>
      </a:defRPr>
    </a:lvl1pPr>
    <a:lvl2pPr indent="143492" defTabSz="286984">
      <a:lnSpc>
        <a:spcPct val="117999"/>
      </a:lnSpc>
      <a:defRPr sz="1400">
        <a:latin typeface="Helvetica Neue"/>
        <a:ea typeface="Helvetica Neue"/>
        <a:cs typeface="Helvetica Neue"/>
        <a:sym typeface="Helvetica Neue"/>
      </a:defRPr>
    </a:lvl2pPr>
    <a:lvl3pPr indent="286984" defTabSz="286984">
      <a:lnSpc>
        <a:spcPct val="117999"/>
      </a:lnSpc>
      <a:defRPr sz="1400">
        <a:latin typeface="Helvetica Neue"/>
        <a:ea typeface="Helvetica Neue"/>
        <a:cs typeface="Helvetica Neue"/>
        <a:sym typeface="Helvetica Neue"/>
      </a:defRPr>
    </a:lvl3pPr>
    <a:lvl4pPr indent="430477" defTabSz="286984">
      <a:lnSpc>
        <a:spcPct val="117999"/>
      </a:lnSpc>
      <a:defRPr sz="1400">
        <a:latin typeface="Helvetica Neue"/>
        <a:ea typeface="Helvetica Neue"/>
        <a:cs typeface="Helvetica Neue"/>
        <a:sym typeface="Helvetica Neue"/>
      </a:defRPr>
    </a:lvl4pPr>
    <a:lvl5pPr indent="573969" defTabSz="286984">
      <a:lnSpc>
        <a:spcPct val="117999"/>
      </a:lnSpc>
      <a:defRPr sz="1400">
        <a:latin typeface="Helvetica Neue"/>
        <a:ea typeface="Helvetica Neue"/>
        <a:cs typeface="Helvetica Neue"/>
        <a:sym typeface="Helvetica Neue"/>
      </a:defRPr>
    </a:lvl5pPr>
    <a:lvl6pPr indent="717461" defTabSz="286984">
      <a:lnSpc>
        <a:spcPct val="117999"/>
      </a:lnSpc>
      <a:defRPr sz="1400">
        <a:latin typeface="Helvetica Neue"/>
        <a:ea typeface="Helvetica Neue"/>
        <a:cs typeface="Helvetica Neue"/>
        <a:sym typeface="Helvetica Neue"/>
      </a:defRPr>
    </a:lvl6pPr>
    <a:lvl7pPr indent="860953" defTabSz="286984">
      <a:lnSpc>
        <a:spcPct val="117999"/>
      </a:lnSpc>
      <a:defRPr sz="1400">
        <a:latin typeface="Helvetica Neue"/>
        <a:ea typeface="Helvetica Neue"/>
        <a:cs typeface="Helvetica Neue"/>
        <a:sym typeface="Helvetica Neue"/>
      </a:defRPr>
    </a:lvl7pPr>
    <a:lvl8pPr indent="1004446" defTabSz="286984">
      <a:lnSpc>
        <a:spcPct val="117999"/>
      </a:lnSpc>
      <a:defRPr sz="1400">
        <a:latin typeface="Helvetica Neue"/>
        <a:ea typeface="Helvetica Neue"/>
        <a:cs typeface="Helvetica Neue"/>
        <a:sym typeface="Helvetica Neue"/>
      </a:defRPr>
    </a:lvl8pPr>
    <a:lvl9pPr indent="1147938" defTabSz="286984">
      <a:lnSpc>
        <a:spcPct val="117999"/>
      </a:lnSpc>
      <a:defRPr sz="14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6112" indent="0" algn="ctr">
              <a:buNone/>
              <a:defRPr>
                <a:solidFill>
                  <a:schemeClr val="tx1">
                    <a:tint val="75000"/>
                  </a:schemeClr>
                </a:solidFill>
              </a:defRPr>
            </a:lvl2pPr>
            <a:lvl3pPr marL="612224" indent="0" algn="ctr">
              <a:buNone/>
              <a:defRPr>
                <a:solidFill>
                  <a:schemeClr val="tx1">
                    <a:tint val="75000"/>
                  </a:schemeClr>
                </a:solidFill>
              </a:defRPr>
            </a:lvl3pPr>
            <a:lvl4pPr marL="918336" indent="0" algn="ctr">
              <a:buNone/>
              <a:defRPr>
                <a:solidFill>
                  <a:schemeClr val="tx1">
                    <a:tint val="75000"/>
                  </a:schemeClr>
                </a:solidFill>
              </a:defRPr>
            </a:lvl4pPr>
            <a:lvl5pPr marL="1224448" indent="0" algn="ctr">
              <a:buNone/>
              <a:defRPr>
                <a:solidFill>
                  <a:schemeClr val="tx1">
                    <a:tint val="75000"/>
                  </a:schemeClr>
                </a:solidFill>
              </a:defRPr>
            </a:lvl5pPr>
            <a:lvl6pPr marL="1530560" indent="0" algn="ctr">
              <a:buNone/>
              <a:defRPr>
                <a:solidFill>
                  <a:schemeClr val="tx1">
                    <a:tint val="75000"/>
                  </a:schemeClr>
                </a:solidFill>
              </a:defRPr>
            </a:lvl6pPr>
            <a:lvl7pPr marL="1836672" indent="0" algn="ctr">
              <a:buNone/>
              <a:defRPr>
                <a:solidFill>
                  <a:schemeClr val="tx1">
                    <a:tint val="75000"/>
                  </a:schemeClr>
                </a:solidFill>
              </a:defRPr>
            </a:lvl7pPr>
            <a:lvl8pPr marL="2142784" indent="0" algn="ctr">
              <a:buNone/>
              <a:defRPr>
                <a:solidFill>
                  <a:schemeClr val="tx1">
                    <a:tint val="75000"/>
                  </a:schemeClr>
                </a:solidFill>
              </a:defRPr>
            </a:lvl8pPr>
            <a:lvl9pPr marL="24488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61614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1786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0847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9727" y="863948"/>
            <a:ext cx="5518547" cy="1741289"/>
          </a:xfrm>
          <a:prstGeom prst="rect">
            <a:avLst/>
          </a:prstGeom>
        </p:spPr>
        <p:txBody>
          <a:bodyPr anchor="b"/>
          <a:lstStyle/>
          <a:p>
            <a:pPr lvl="0">
              <a:defRPr sz="1800"/>
            </a:pPr>
            <a:r>
              <a:rPr sz="3750"/>
              <a:t>Title Text</a:t>
            </a:r>
          </a:p>
        </p:txBody>
      </p:sp>
      <p:sp>
        <p:nvSpPr>
          <p:cNvPr id="6" name="Shape 6"/>
          <p:cNvSpPr>
            <a:spLocks noGrp="1"/>
          </p:cNvSpPr>
          <p:nvPr>
            <p:ph type="body" idx="1"/>
          </p:nvPr>
        </p:nvSpPr>
        <p:spPr>
          <a:xfrm>
            <a:off x="669727" y="2652118"/>
            <a:ext cx="5518547" cy="596057"/>
          </a:xfrm>
          <a:prstGeom prst="rect">
            <a:avLst/>
          </a:prstGeom>
        </p:spPr>
        <p:txBody>
          <a:bodyPr anchor="t"/>
          <a:lstStyle>
            <a:lvl1pPr marL="0" indent="0" algn="ctr">
              <a:spcBef>
                <a:spcPts val="0"/>
              </a:spcBef>
              <a:buSzTx/>
              <a:buNone/>
              <a:defRPr sz="1500"/>
            </a:lvl1pPr>
            <a:lvl2pPr marL="0" indent="107619" algn="ctr">
              <a:spcBef>
                <a:spcPts val="0"/>
              </a:spcBef>
              <a:buSzTx/>
              <a:buNone/>
              <a:defRPr sz="1500"/>
            </a:lvl2pPr>
            <a:lvl3pPr marL="0" indent="215238" algn="ctr">
              <a:spcBef>
                <a:spcPts val="0"/>
              </a:spcBef>
              <a:buSzTx/>
              <a:buNone/>
              <a:defRPr sz="1500"/>
            </a:lvl3pPr>
            <a:lvl4pPr marL="0" indent="322858" algn="ctr">
              <a:spcBef>
                <a:spcPts val="0"/>
              </a:spcBef>
              <a:buSzTx/>
              <a:buNone/>
              <a:defRPr sz="1500"/>
            </a:lvl4pPr>
            <a:lvl5pPr marL="0" indent="430477" algn="ctr">
              <a:spcBef>
                <a:spcPts val="0"/>
              </a:spcBef>
              <a:buSzTx/>
              <a:buNone/>
              <a:defRPr sz="1500"/>
            </a:lvl5pPr>
          </a:lstStyle>
          <a:p>
            <a:pPr lvl="0">
              <a:defRPr sz="1800"/>
            </a:pPr>
            <a:r>
              <a:rPr sz="1500"/>
              <a:t>Body Level One</a:t>
            </a:r>
          </a:p>
          <a:p>
            <a:pPr lvl="1">
              <a:defRPr sz="1800"/>
            </a:pPr>
            <a:r>
              <a:rPr sz="1500"/>
              <a:t>Body Level Two</a:t>
            </a:r>
          </a:p>
          <a:p>
            <a:pPr lvl="2">
              <a:defRPr sz="1800"/>
            </a:pPr>
            <a:r>
              <a:rPr sz="1500"/>
              <a:t>Body Level Three</a:t>
            </a:r>
          </a:p>
          <a:p>
            <a:pPr lvl="3">
              <a:defRPr sz="1800"/>
            </a:pPr>
            <a:r>
              <a:rPr sz="1500"/>
              <a:t>Body Level Four</a:t>
            </a:r>
          </a:p>
          <a:p>
            <a:pPr lvl="4">
              <a:defRPr sz="1800"/>
            </a:pPr>
            <a:r>
              <a:rPr sz="15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285750" y="1314450"/>
            <a:ext cx="62865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1"/>
          <p:cNvPicPr>
            <a:picLocks noChangeAspect="1" noChangeArrowheads="1"/>
          </p:cNvPicPr>
          <p:nvPr userDrawn="1"/>
        </p:nvPicPr>
        <p:blipFill>
          <a:blip r:embed="rId2" cstate="print"/>
          <a:srcRect/>
          <a:stretch>
            <a:fillRect/>
          </a:stretch>
        </p:blipFill>
        <p:spPr bwMode="auto">
          <a:xfrm>
            <a:off x="4411110" y="1"/>
            <a:ext cx="2446890" cy="721519"/>
          </a:xfrm>
          <a:prstGeom prst="ellipse">
            <a:avLst/>
          </a:prstGeom>
          <a:noFill/>
          <a:ln w="9525">
            <a:noFill/>
            <a:miter lim="800000"/>
            <a:headEnd/>
            <a:tailEnd/>
          </a:ln>
          <a:effectLst>
            <a:glow rad="63500">
              <a:schemeClr val="accent1">
                <a:satMod val="175000"/>
                <a:alpha val="40000"/>
              </a:schemeClr>
            </a:glow>
            <a:outerShdw blurRad="152400" dist="317500" dir="5400000" sx="90000" sy="-19000" rotWithShape="0">
              <a:prstClr val="black">
                <a:alpha val="15000"/>
              </a:prstClr>
            </a:outerShdw>
            <a:softEdge rad="31750"/>
          </a:effectLst>
        </p:spPr>
      </p:pic>
    </p:spTree>
    <p:extLst>
      <p:ext uri="{BB962C8B-B14F-4D97-AF65-F5344CB8AC3E}">
        <p14:creationId xmlns:p14="http://schemas.microsoft.com/office/powerpoint/2010/main" val="27002729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737202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6"/>
            <a:ext cx="5829300" cy="1125140"/>
          </a:xfrm>
        </p:spPr>
        <p:txBody>
          <a:bodyPr anchor="b"/>
          <a:lstStyle>
            <a:lvl1pPr marL="0" indent="0">
              <a:buNone/>
              <a:defRPr sz="1350">
                <a:solidFill>
                  <a:schemeClr val="tx1">
                    <a:tint val="75000"/>
                  </a:schemeClr>
                </a:solidFill>
              </a:defRPr>
            </a:lvl1pPr>
            <a:lvl2pPr marL="306112" indent="0">
              <a:buNone/>
              <a:defRPr sz="1200">
                <a:solidFill>
                  <a:schemeClr val="tx1">
                    <a:tint val="75000"/>
                  </a:schemeClr>
                </a:solidFill>
              </a:defRPr>
            </a:lvl2pPr>
            <a:lvl3pPr marL="612224" indent="0">
              <a:buNone/>
              <a:defRPr sz="1050">
                <a:solidFill>
                  <a:schemeClr val="tx1">
                    <a:tint val="75000"/>
                  </a:schemeClr>
                </a:solidFill>
              </a:defRPr>
            </a:lvl3pPr>
            <a:lvl4pPr marL="918336" indent="0">
              <a:buNone/>
              <a:defRPr sz="975">
                <a:solidFill>
                  <a:schemeClr val="tx1">
                    <a:tint val="75000"/>
                  </a:schemeClr>
                </a:solidFill>
              </a:defRPr>
            </a:lvl4pPr>
            <a:lvl5pPr marL="1224448" indent="0">
              <a:buNone/>
              <a:defRPr sz="975">
                <a:solidFill>
                  <a:schemeClr val="tx1">
                    <a:tint val="75000"/>
                  </a:schemeClr>
                </a:solidFill>
              </a:defRPr>
            </a:lvl5pPr>
            <a:lvl6pPr marL="1530560" indent="0">
              <a:buNone/>
              <a:defRPr sz="975">
                <a:solidFill>
                  <a:schemeClr val="tx1">
                    <a:tint val="75000"/>
                  </a:schemeClr>
                </a:solidFill>
              </a:defRPr>
            </a:lvl6pPr>
            <a:lvl7pPr marL="1836672" indent="0">
              <a:buNone/>
              <a:defRPr sz="975">
                <a:solidFill>
                  <a:schemeClr val="tx1">
                    <a:tint val="75000"/>
                  </a:schemeClr>
                </a:solidFill>
              </a:defRPr>
            </a:lvl7pPr>
            <a:lvl8pPr marL="2142784" indent="0">
              <a:buNone/>
              <a:defRPr sz="975">
                <a:solidFill>
                  <a:schemeClr val="tx1">
                    <a:tint val="75000"/>
                  </a:schemeClr>
                </a:solidFill>
              </a:defRPr>
            </a:lvl8pPr>
            <a:lvl9pPr marL="2448896" indent="0">
              <a:buNone/>
              <a:defRPr sz="97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01254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1875"/>
            </a:lvl1pPr>
            <a:lvl2pPr>
              <a:defRPr sz="1575"/>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32626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575" b="1"/>
            </a:lvl1pPr>
            <a:lvl2pPr marL="306112" indent="0">
              <a:buNone/>
              <a:defRPr sz="1350" b="1"/>
            </a:lvl2pPr>
            <a:lvl3pPr marL="612224" indent="0">
              <a:buNone/>
              <a:defRPr sz="1200" b="1"/>
            </a:lvl3pPr>
            <a:lvl4pPr marL="918336" indent="0">
              <a:buNone/>
              <a:defRPr sz="1050" b="1"/>
            </a:lvl4pPr>
            <a:lvl5pPr marL="1224448" indent="0">
              <a:buNone/>
              <a:defRPr sz="1050" b="1"/>
            </a:lvl5pPr>
            <a:lvl6pPr marL="1530560" indent="0">
              <a:buNone/>
              <a:defRPr sz="1050" b="1"/>
            </a:lvl6pPr>
            <a:lvl7pPr marL="1836672" indent="0">
              <a:buNone/>
              <a:defRPr sz="1050" b="1"/>
            </a:lvl7pPr>
            <a:lvl8pPr marL="2142784" indent="0">
              <a:buNone/>
              <a:defRPr sz="1050" b="1"/>
            </a:lvl8pPr>
            <a:lvl9pPr marL="2448896" indent="0">
              <a:buNone/>
              <a:defRPr sz="105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575"/>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575" b="1"/>
            </a:lvl1pPr>
            <a:lvl2pPr marL="306112" indent="0">
              <a:buNone/>
              <a:defRPr sz="1350" b="1"/>
            </a:lvl2pPr>
            <a:lvl3pPr marL="612224" indent="0">
              <a:buNone/>
              <a:defRPr sz="1200" b="1"/>
            </a:lvl3pPr>
            <a:lvl4pPr marL="918336" indent="0">
              <a:buNone/>
              <a:defRPr sz="1050" b="1"/>
            </a:lvl4pPr>
            <a:lvl5pPr marL="1224448" indent="0">
              <a:buNone/>
              <a:defRPr sz="1050" b="1"/>
            </a:lvl5pPr>
            <a:lvl6pPr marL="1530560" indent="0">
              <a:buNone/>
              <a:defRPr sz="1050" b="1"/>
            </a:lvl6pPr>
            <a:lvl7pPr marL="1836672" indent="0">
              <a:buNone/>
              <a:defRPr sz="1050" b="1"/>
            </a:lvl7pPr>
            <a:lvl8pPr marL="2142784" indent="0">
              <a:buNone/>
              <a:defRPr sz="1050" b="1"/>
            </a:lvl8pPr>
            <a:lvl9pPr marL="2448896" indent="0">
              <a:buNone/>
              <a:defRPr sz="105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575"/>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1697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6109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1618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9"/>
            <a:ext cx="2256235" cy="871537"/>
          </a:xfrm>
        </p:spPr>
        <p:txBody>
          <a:bodyPr anchor="b"/>
          <a:lstStyle>
            <a:lvl1pPr algn="l">
              <a:defRPr sz="1350" b="1"/>
            </a:lvl1pPr>
          </a:lstStyle>
          <a:p>
            <a:r>
              <a:rPr lang="en-US" smtClean="0"/>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2175"/>
            </a:lvl1pPr>
            <a:lvl2pPr>
              <a:defRPr sz="1875"/>
            </a:lvl2pPr>
            <a:lvl3pPr>
              <a:defRPr sz="1575"/>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975"/>
            </a:lvl1pPr>
            <a:lvl2pPr marL="306112" indent="0">
              <a:buNone/>
              <a:defRPr sz="825"/>
            </a:lvl2pPr>
            <a:lvl3pPr marL="612224" indent="0">
              <a:buNone/>
              <a:defRPr sz="675"/>
            </a:lvl3pPr>
            <a:lvl4pPr marL="918336" indent="0">
              <a:buNone/>
              <a:defRPr sz="600"/>
            </a:lvl4pPr>
            <a:lvl5pPr marL="1224448" indent="0">
              <a:buNone/>
              <a:defRPr sz="600"/>
            </a:lvl5pPr>
            <a:lvl6pPr marL="1530560" indent="0">
              <a:buNone/>
              <a:defRPr sz="600"/>
            </a:lvl6pPr>
            <a:lvl7pPr marL="1836672" indent="0">
              <a:buNone/>
              <a:defRPr sz="600"/>
            </a:lvl7pPr>
            <a:lvl8pPr marL="2142784" indent="0">
              <a:buNone/>
              <a:defRPr sz="600"/>
            </a:lvl8pPr>
            <a:lvl9pPr marL="244889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9705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3"/>
          </a:xfrm>
        </p:spPr>
        <p:txBody>
          <a:bodyPr anchor="b"/>
          <a:lstStyle>
            <a:lvl1pPr algn="l">
              <a:defRPr sz="135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175"/>
            </a:lvl1pPr>
            <a:lvl2pPr marL="306112" indent="0">
              <a:buNone/>
              <a:defRPr sz="1875"/>
            </a:lvl2pPr>
            <a:lvl3pPr marL="612224" indent="0">
              <a:buNone/>
              <a:defRPr sz="1575"/>
            </a:lvl3pPr>
            <a:lvl4pPr marL="918336" indent="0">
              <a:buNone/>
              <a:defRPr sz="1350"/>
            </a:lvl4pPr>
            <a:lvl5pPr marL="1224448" indent="0">
              <a:buNone/>
              <a:defRPr sz="1350"/>
            </a:lvl5pPr>
            <a:lvl6pPr marL="1530560" indent="0">
              <a:buNone/>
              <a:defRPr sz="1350"/>
            </a:lvl6pPr>
            <a:lvl7pPr marL="1836672" indent="0">
              <a:buNone/>
              <a:defRPr sz="1350"/>
            </a:lvl7pPr>
            <a:lvl8pPr marL="2142784" indent="0">
              <a:buNone/>
              <a:defRPr sz="1350"/>
            </a:lvl8pPr>
            <a:lvl9pPr marL="2448896" indent="0">
              <a:buNone/>
              <a:defRPr sz="135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975"/>
            </a:lvl1pPr>
            <a:lvl2pPr marL="306112" indent="0">
              <a:buNone/>
              <a:defRPr sz="825"/>
            </a:lvl2pPr>
            <a:lvl3pPr marL="612224" indent="0">
              <a:buNone/>
              <a:defRPr sz="675"/>
            </a:lvl3pPr>
            <a:lvl4pPr marL="918336" indent="0">
              <a:buNone/>
              <a:defRPr sz="600"/>
            </a:lvl4pPr>
            <a:lvl5pPr marL="1224448" indent="0">
              <a:buNone/>
              <a:defRPr sz="600"/>
            </a:lvl5pPr>
            <a:lvl6pPr marL="1530560" indent="0">
              <a:buNone/>
              <a:defRPr sz="600"/>
            </a:lvl6pPr>
            <a:lvl7pPr marL="1836672" indent="0">
              <a:buNone/>
              <a:defRPr sz="600"/>
            </a:lvl7pPr>
            <a:lvl8pPr marL="2142784" indent="0">
              <a:buNone/>
              <a:defRPr sz="600"/>
            </a:lvl8pPr>
            <a:lvl9pPr marL="244889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81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8"/>
            <a:ext cx="6172200" cy="857250"/>
          </a:xfrm>
          <a:prstGeom prst="rect">
            <a:avLst/>
          </a:prstGeom>
        </p:spPr>
        <p:txBody>
          <a:bodyPr vert="horz" lIns="81630" tIns="40815" rIns="81630" bIns="408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82136" y="1200151"/>
            <a:ext cx="5632964" cy="3394472"/>
          </a:xfrm>
          <a:prstGeom prst="rect">
            <a:avLst/>
          </a:prstGeom>
        </p:spPr>
        <p:txBody>
          <a:bodyPr vert="horz" lIns="81630" tIns="40815" rIns="81630" bIns="4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3"/>
            <a:ext cx="1600200" cy="273844"/>
          </a:xfrm>
          <a:prstGeom prst="rect">
            <a:avLst/>
          </a:prstGeom>
        </p:spPr>
        <p:txBody>
          <a:bodyPr vert="horz" lIns="81630" tIns="40815" rIns="81630" bIns="40815" rtlCol="0" anchor="ctr"/>
          <a:lstStyle>
            <a:lvl1pPr algn="l">
              <a:defRPr sz="825">
                <a:solidFill>
                  <a:schemeClr val="tx1">
                    <a:tint val="75000"/>
                  </a:schemeClr>
                </a:solidFill>
              </a:defRPr>
            </a:lvl1pPr>
          </a:lstStyle>
          <a:p>
            <a:fld id="{6BFECD78-3C8E-49F2-8FAB-59489D168ABB}" type="datetimeFigureOut">
              <a:rPr lang="en-US" smtClean="0"/>
              <a:t>10/14/2015</a:t>
            </a:fld>
            <a:endParaRPr lang="en-US"/>
          </a:p>
        </p:txBody>
      </p:sp>
      <p:sp>
        <p:nvSpPr>
          <p:cNvPr id="5" name="Footer Placeholder 4"/>
          <p:cNvSpPr>
            <a:spLocks noGrp="1"/>
          </p:cNvSpPr>
          <p:nvPr>
            <p:ph type="ftr" sz="quarter" idx="3"/>
          </p:nvPr>
        </p:nvSpPr>
        <p:spPr>
          <a:xfrm>
            <a:off x="2343151" y="4767263"/>
            <a:ext cx="2171700" cy="273844"/>
          </a:xfrm>
          <a:prstGeom prst="rect">
            <a:avLst/>
          </a:prstGeom>
        </p:spPr>
        <p:txBody>
          <a:bodyPr vert="horz" lIns="81630" tIns="40815" rIns="81630" bIns="40815" rtlCol="0" anchor="ctr"/>
          <a:lstStyle>
            <a:lvl1pPr algn="ctr">
              <a:defRPr sz="8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81630" tIns="40815" rIns="81630" bIns="40815" rtlCol="0" anchor="ctr"/>
          <a:lstStyle>
            <a:lvl1pPr algn="r">
              <a:defRPr sz="825">
                <a:solidFill>
                  <a:schemeClr val="tx1">
                    <a:tint val="75000"/>
                  </a:schemeClr>
                </a:solidFill>
              </a:defRPr>
            </a:lvl1pPr>
          </a:lstStyle>
          <a:p>
            <a:fld id="{0FB56013-B943-42BA-886F-6F9D4EB85E9D}" type="slidenum">
              <a:rPr lang="en-US" smtClean="0"/>
              <a:t>‹#›</a:t>
            </a:fld>
            <a:endParaRPr lang="en-US"/>
          </a:p>
        </p:txBody>
      </p:sp>
      <p:pic>
        <p:nvPicPr>
          <p:cNvPr id="7" name="Picture 6" descr="NYIT-LOGO-NewRGB.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42900" y="3875641"/>
            <a:ext cx="539237" cy="718982"/>
          </a:xfrm>
          <a:prstGeom prst="rect">
            <a:avLst/>
          </a:prstGeom>
        </p:spPr>
      </p:pic>
    </p:spTree>
    <p:extLst>
      <p:ext uri="{BB962C8B-B14F-4D97-AF65-F5344CB8AC3E}">
        <p14:creationId xmlns:p14="http://schemas.microsoft.com/office/powerpoint/2010/main" val="27317972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iming>
    <p:tnLst>
      <p:par>
        <p:cTn id="1" dur="indefinite" restart="never" nodeType="tmRoot"/>
      </p:par>
    </p:tnLst>
  </p:timing>
  <p:txStyles>
    <p:titleStyle>
      <a:lvl1pPr algn="ctr" defTabSz="306112" rtl="0" eaLnBrk="1" latinLnBrk="0" hangingPunct="1">
        <a:spcBef>
          <a:spcPct val="0"/>
        </a:spcBef>
        <a:buNone/>
        <a:defRPr sz="3000" b="0" kern="1200" cap="none" spc="0">
          <a:ln w="0"/>
          <a:solidFill>
            <a:schemeClr val="accent1"/>
          </a:solidFill>
          <a:effectLst>
            <a:outerShdw blurRad="38100" dist="25400" dir="5400000" algn="ctr" rotWithShape="0">
              <a:srgbClr val="6E747A">
                <a:alpha val="43000"/>
              </a:srgbClr>
            </a:outerShdw>
          </a:effectLst>
          <a:latin typeface="+mj-lt"/>
          <a:ea typeface="+mj-ea"/>
          <a:cs typeface="+mj-cs"/>
        </a:defRPr>
      </a:lvl1pPr>
    </p:titleStyle>
    <p:bodyStyle>
      <a:lvl1pPr marL="229584" indent="-229584" algn="l" defTabSz="306112" rtl="0" eaLnBrk="1" latinLnBrk="0" hangingPunct="1">
        <a:spcBef>
          <a:spcPct val="20000"/>
        </a:spcBef>
        <a:buFont typeface="Arial"/>
        <a:buChar char="•"/>
        <a:defRPr sz="2175" kern="1200">
          <a:solidFill>
            <a:schemeClr val="tx1"/>
          </a:solidFill>
          <a:latin typeface="+mn-lt"/>
          <a:ea typeface="+mn-ea"/>
          <a:cs typeface="+mn-cs"/>
        </a:defRPr>
      </a:lvl1pPr>
      <a:lvl2pPr marL="497432" indent="-191321" algn="l" defTabSz="306112" rtl="0" eaLnBrk="1" latinLnBrk="0" hangingPunct="1">
        <a:spcBef>
          <a:spcPct val="20000"/>
        </a:spcBef>
        <a:buFont typeface="Arial"/>
        <a:buChar char="–"/>
        <a:defRPr sz="1875" kern="1200">
          <a:solidFill>
            <a:schemeClr val="tx1"/>
          </a:solidFill>
          <a:latin typeface="+mn-lt"/>
          <a:ea typeface="+mn-ea"/>
          <a:cs typeface="+mn-cs"/>
        </a:defRPr>
      </a:lvl2pPr>
      <a:lvl3pPr marL="765280" indent="-153056" algn="l" defTabSz="306112" rtl="0" eaLnBrk="1" latinLnBrk="0" hangingPunct="1">
        <a:spcBef>
          <a:spcPct val="20000"/>
        </a:spcBef>
        <a:buFont typeface="Arial"/>
        <a:buChar char="•"/>
        <a:defRPr sz="1575" kern="1200">
          <a:solidFill>
            <a:schemeClr val="tx1"/>
          </a:solidFill>
          <a:latin typeface="+mn-lt"/>
          <a:ea typeface="+mn-ea"/>
          <a:cs typeface="+mn-cs"/>
        </a:defRPr>
      </a:lvl3pPr>
      <a:lvl4pPr marL="1071392" indent="-153056" algn="l" defTabSz="306112" rtl="0" eaLnBrk="1" latinLnBrk="0" hangingPunct="1">
        <a:spcBef>
          <a:spcPct val="20000"/>
        </a:spcBef>
        <a:buFont typeface="Arial"/>
        <a:buChar char="–"/>
        <a:defRPr sz="1350" kern="1200">
          <a:solidFill>
            <a:schemeClr val="tx1"/>
          </a:solidFill>
          <a:latin typeface="+mn-lt"/>
          <a:ea typeface="+mn-ea"/>
          <a:cs typeface="+mn-cs"/>
        </a:defRPr>
      </a:lvl4pPr>
      <a:lvl5pPr marL="1377504" indent="-153056" algn="l" defTabSz="306112" rtl="0" eaLnBrk="1" latinLnBrk="0" hangingPunct="1">
        <a:spcBef>
          <a:spcPct val="20000"/>
        </a:spcBef>
        <a:buFont typeface="Arial"/>
        <a:buChar char="»"/>
        <a:defRPr sz="1350" kern="1200">
          <a:solidFill>
            <a:schemeClr val="tx1"/>
          </a:solidFill>
          <a:latin typeface="+mn-lt"/>
          <a:ea typeface="+mn-ea"/>
          <a:cs typeface="+mn-cs"/>
        </a:defRPr>
      </a:lvl5pPr>
      <a:lvl6pPr marL="1683616" indent="-153056" algn="l" defTabSz="306112" rtl="0" eaLnBrk="1" latinLnBrk="0" hangingPunct="1">
        <a:spcBef>
          <a:spcPct val="20000"/>
        </a:spcBef>
        <a:buFont typeface="Arial"/>
        <a:buChar char="•"/>
        <a:defRPr sz="1350" kern="1200">
          <a:solidFill>
            <a:schemeClr val="tx1"/>
          </a:solidFill>
          <a:latin typeface="+mn-lt"/>
          <a:ea typeface="+mn-ea"/>
          <a:cs typeface="+mn-cs"/>
        </a:defRPr>
      </a:lvl6pPr>
      <a:lvl7pPr marL="1989728" indent="-153056" algn="l" defTabSz="306112" rtl="0" eaLnBrk="1" latinLnBrk="0" hangingPunct="1">
        <a:spcBef>
          <a:spcPct val="20000"/>
        </a:spcBef>
        <a:buFont typeface="Arial"/>
        <a:buChar char="•"/>
        <a:defRPr sz="1350" kern="1200">
          <a:solidFill>
            <a:schemeClr val="tx1"/>
          </a:solidFill>
          <a:latin typeface="+mn-lt"/>
          <a:ea typeface="+mn-ea"/>
          <a:cs typeface="+mn-cs"/>
        </a:defRPr>
      </a:lvl7pPr>
      <a:lvl8pPr marL="2295840" indent="-153056" algn="l" defTabSz="306112" rtl="0" eaLnBrk="1" latinLnBrk="0" hangingPunct="1">
        <a:spcBef>
          <a:spcPct val="20000"/>
        </a:spcBef>
        <a:buFont typeface="Arial"/>
        <a:buChar char="•"/>
        <a:defRPr sz="1350" kern="1200">
          <a:solidFill>
            <a:schemeClr val="tx1"/>
          </a:solidFill>
          <a:latin typeface="+mn-lt"/>
          <a:ea typeface="+mn-ea"/>
          <a:cs typeface="+mn-cs"/>
        </a:defRPr>
      </a:lvl8pPr>
      <a:lvl9pPr marL="2601952" indent="-153056" algn="l" defTabSz="306112" rtl="0" eaLnBrk="1" latinLnBrk="0" hangingPunct="1">
        <a:spcBef>
          <a:spcPct val="20000"/>
        </a:spcBef>
        <a:buFont typeface="Arial"/>
        <a:buChar char="•"/>
        <a:defRPr sz="1350" kern="1200">
          <a:solidFill>
            <a:schemeClr val="tx1"/>
          </a:solidFill>
          <a:latin typeface="+mn-lt"/>
          <a:ea typeface="+mn-ea"/>
          <a:cs typeface="+mn-cs"/>
        </a:defRPr>
      </a:lvl9pPr>
    </p:bodyStyle>
    <p:otherStyle>
      <a:defPPr>
        <a:defRPr lang="en-US"/>
      </a:defPPr>
      <a:lvl1pPr marL="0" algn="l" defTabSz="306112" rtl="0" eaLnBrk="1" latinLnBrk="0" hangingPunct="1">
        <a:defRPr sz="1200" kern="1200">
          <a:solidFill>
            <a:schemeClr val="tx1"/>
          </a:solidFill>
          <a:latin typeface="+mn-lt"/>
          <a:ea typeface="+mn-ea"/>
          <a:cs typeface="+mn-cs"/>
        </a:defRPr>
      </a:lvl1pPr>
      <a:lvl2pPr marL="306112" algn="l" defTabSz="306112" rtl="0" eaLnBrk="1" latinLnBrk="0" hangingPunct="1">
        <a:defRPr sz="1200" kern="1200">
          <a:solidFill>
            <a:schemeClr val="tx1"/>
          </a:solidFill>
          <a:latin typeface="+mn-lt"/>
          <a:ea typeface="+mn-ea"/>
          <a:cs typeface="+mn-cs"/>
        </a:defRPr>
      </a:lvl2pPr>
      <a:lvl3pPr marL="612224" algn="l" defTabSz="306112" rtl="0" eaLnBrk="1" latinLnBrk="0" hangingPunct="1">
        <a:defRPr sz="1200" kern="1200">
          <a:solidFill>
            <a:schemeClr val="tx1"/>
          </a:solidFill>
          <a:latin typeface="+mn-lt"/>
          <a:ea typeface="+mn-ea"/>
          <a:cs typeface="+mn-cs"/>
        </a:defRPr>
      </a:lvl3pPr>
      <a:lvl4pPr marL="918336" algn="l" defTabSz="306112" rtl="0" eaLnBrk="1" latinLnBrk="0" hangingPunct="1">
        <a:defRPr sz="1200" kern="1200">
          <a:solidFill>
            <a:schemeClr val="tx1"/>
          </a:solidFill>
          <a:latin typeface="+mn-lt"/>
          <a:ea typeface="+mn-ea"/>
          <a:cs typeface="+mn-cs"/>
        </a:defRPr>
      </a:lvl4pPr>
      <a:lvl5pPr marL="1224448" algn="l" defTabSz="306112" rtl="0" eaLnBrk="1" latinLnBrk="0" hangingPunct="1">
        <a:defRPr sz="1200" kern="1200">
          <a:solidFill>
            <a:schemeClr val="tx1"/>
          </a:solidFill>
          <a:latin typeface="+mn-lt"/>
          <a:ea typeface="+mn-ea"/>
          <a:cs typeface="+mn-cs"/>
        </a:defRPr>
      </a:lvl5pPr>
      <a:lvl6pPr marL="1530560" algn="l" defTabSz="306112" rtl="0" eaLnBrk="1" latinLnBrk="0" hangingPunct="1">
        <a:defRPr sz="1200" kern="1200">
          <a:solidFill>
            <a:schemeClr val="tx1"/>
          </a:solidFill>
          <a:latin typeface="+mn-lt"/>
          <a:ea typeface="+mn-ea"/>
          <a:cs typeface="+mn-cs"/>
        </a:defRPr>
      </a:lvl6pPr>
      <a:lvl7pPr marL="1836672" algn="l" defTabSz="306112" rtl="0" eaLnBrk="1" latinLnBrk="0" hangingPunct="1">
        <a:defRPr sz="1200" kern="1200">
          <a:solidFill>
            <a:schemeClr val="tx1"/>
          </a:solidFill>
          <a:latin typeface="+mn-lt"/>
          <a:ea typeface="+mn-ea"/>
          <a:cs typeface="+mn-cs"/>
        </a:defRPr>
      </a:lvl7pPr>
      <a:lvl8pPr marL="2142784" algn="l" defTabSz="306112" rtl="0" eaLnBrk="1" latinLnBrk="0" hangingPunct="1">
        <a:defRPr sz="1200" kern="1200">
          <a:solidFill>
            <a:schemeClr val="tx1"/>
          </a:solidFill>
          <a:latin typeface="+mn-lt"/>
          <a:ea typeface="+mn-ea"/>
          <a:cs typeface="+mn-cs"/>
        </a:defRPr>
      </a:lvl8pPr>
      <a:lvl9pPr marL="2448896" algn="l" defTabSz="30611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Shape 33"/>
          <p:cNvSpPr>
            <a:spLocks noGrp="1"/>
          </p:cNvSpPr>
          <p:nvPr>
            <p:ph type="title"/>
          </p:nvPr>
        </p:nvSpPr>
        <p:spPr>
          <a:xfrm>
            <a:off x="938123" y="1350346"/>
            <a:ext cx="3819615" cy="2247767"/>
          </a:xfrm>
          <a:prstGeom prst="rect">
            <a:avLst/>
          </a:prstGeom>
        </p:spPr>
        <p:txBody>
          <a:bodyPr vert="horz" lIns="0" tIns="0" rIns="0" bIns="0" rtlCol="0" anchor="t" anchorCtr="0">
            <a:normAutofit fontScale="90000"/>
          </a:bodyPr>
          <a:lstStyle/>
          <a:p>
            <a:pPr lvl="0" algn="l">
              <a:defRPr sz="1800"/>
            </a:pPr>
            <a:r>
              <a:rPr lang="en-US" sz="2625" dirty="0">
                <a:solidFill>
                  <a:srgbClr val="FFFFFF"/>
                </a:solidFill>
                <a:latin typeface="Helvetica Neue"/>
                <a:ea typeface="Helvetica Neue"/>
                <a:cs typeface="Helvetica Neue"/>
                <a:sym typeface="Helvetica Neue"/>
              </a:rPr>
              <a:t>PANEL 3: DIGITAL COMMUNICATIONS, AND SAFE, SMART </a:t>
            </a:r>
            <a:r>
              <a:rPr lang="en-US" sz="2625" dirty="0">
                <a:solidFill>
                  <a:srgbClr val="FFFFFF"/>
                </a:solidFill>
                <a:latin typeface="Helvetica Neue"/>
                <a:ea typeface="Helvetica Neue"/>
                <a:cs typeface="Helvetica Neue"/>
                <a:sym typeface="Helvetica Neue"/>
              </a:rPr>
              <a:t>CITIES</a:t>
            </a:r>
            <a:br>
              <a:rPr lang="en-US" sz="2625" dirty="0">
                <a:solidFill>
                  <a:srgbClr val="FFFFFF"/>
                </a:solidFill>
                <a:latin typeface="Helvetica Neue"/>
                <a:ea typeface="Helvetica Neue"/>
                <a:cs typeface="Helvetica Neue"/>
                <a:sym typeface="Helvetica Neue"/>
              </a:rPr>
            </a:br>
            <a:r>
              <a:rPr lang="en-US" sz="2625" dirty="0">
                <a:solidFill>
                  <a:srgbClr val="FFFFFF"/>
                </a:solidFill>
                <a:latin typeface="Helvetica Neue"/>
                <a:ea typeface="Helvetica Neue"/>
                <a:cs typeface="Helvetica Neue"/>
                <a:sym typeface="Helvetica Neue"/>
              </a:rPr>
              <a:t/>
            </a:r>
            <a:br>
              <a:rPr lang="en-US" sz="2625" dirty="0">
                <a:solidFill>
                  <a:srgbClr val="FFFFFF"/>
                </a:solidFill>
                <a:latin typeface="Helvetica Neue"/>
                <a:ea typeface="Helvetica Neue"/>
                <a:cs typeface="Helvetica Neue"/>
                <a:sym typeface="Helvetica Neue"/>
              </a:rPr>
            </a:br>
            <a:r>
              <a:rPr lang="en-US" sz="1500" dirty="0">
                <a:solidFill>
                  <a:srgbClr val="FFFFFF"/>
                </a:solidFill>
                <a:latin typeface="Helvetica Neue"/>
                <a:ea typeface="Helvetica Neue"/>
                <a:cs typeface="Helvetica Neue"/>
                <a:sym typeface="Helvetica Neue"/>
              </a:rPr>
              <a:t>Moderator</a:t>
            </a:r>
            <a:r>
              <a:rPr lang="en-US" sz="1500" b="1" dirty="0">
                <a:solidFill>
                  <a:srgbClr val="FFFFFF"/>
                </a:solidFill>
                <a:latin typeface="Helvetica Neue"/>
                <a:ea typeface="Helvetica Neue"/>
                <a:cs typeface="Helvetica Neue"/>
                <a:sym typeface="Helvetica Neue"/>
              </a:rPr>
              <a:t>:  </a:t>
            </a:r>
            <a:r>
              <a:rPr lang="en-US" sz="2325" dirty="0">
                <a:solidFill>
                  <a:srgbClr val="FFFFFF"/>
                </a:solidFill>
                <a:latin typeface="Helvetica Neue"/>
                <a:ea typeface="Helvetica Neue"/>
                <a:cs typeface="Helvetica Neue"/>
                <a:sym typeface="Helvetica Neue"/>
              </a:rPr>
              <a:t/>
            </a:r>
            <a:br>
              <a:rPr lang="en-US" sz="2325" dirty="0">
                <a:solidFill>
                  <a:srgbClr val="FFFFFF"/>
                </a:solidFill>
                <a:latin typeface="Helvetica Neue"/>
                <a:ea typeface="Helvetica Neue"/>
                <a:cs typeface="Helvetica Neue"/>
                <a:sym typeface="Helvetica Neue"/>
              </a:rPr>
            </a:br>
            <a:r>
              <a:rPr lang="en-US" sz="1500" i="1" dirty="0">
                <a:solidFill>
                  <a:srgbClr val="FFFFFF"/>
                </a:solidFill>
                <a:latin typeface="Helvetica Neue"/>
                <a:ea typeface="Helvetica Neue"/>
                <a:cs typeface="Helvetica Neue"/>
                <a:sym typeface="Helvetica Neue"/>
              </a:rPr>
              <a:t>Babak </a:t>
            </a:r>
            <a:r>
              <a:rPr lang="en-US" sz="1500" i="1" dirty="0">
                <a:solidFill>
                  <a:srgbClr val="FFFFFF"/>
                </a:solidFill>
                <a:latin typeface="Helvetica Neue"/>
                <a:ea typeface="Helvetica Neue"/>
                <a:cs typeface="Helvetica Neue"/>
                <a:sym typeface="Helvetica Neue"/>
              </a:rPr>
              <a:t>D. Beheshti</a:t>
            </a:r>
            <a:br>
              <a:rPr lang="en-US" sz="1500" i="1" dirty="0">
                <a:solidFill>
                  <a:srgbClr val="FFFFFF"/>
                </a:solidFill>
                <a:latin typeface="Helvetica Neue"/>
                <a:ea typeface="Helvetica Neue"/>
                <a:cs typeface="Helvetica Neue"/>
                <a:sym typeface="Helvetica Neue"/>
              </a:rPr>
            </a:br>
            <a:r>
              <a:rPr lang="en-US" sz="1500" i="1" dirty="0">
                <a:solidFill>
                  <a:srgbClr val="FFFFFF"/>
                </a:solidFill>
                <a:latin typeface="Helvetica Neue"/>
                <a:ea typeface="Helvetica Neue"/>
                <a:cs typeface="Helvetica Neue"/>
                <a:sym typeface="Helvetica Neue"/>
              </a:rPr>
              <a:t>Professor &amp; Associate Dean,</a:t>
            </a:r>
            <a:br>
              <a:rPr lang="en-US" sz="1500" i="1" dirty="0">
                <a:solidFill>
                  <a:srgbClr val="FFFFFF"/>
                </a:solidFill>
                <a:latin typeface="Helvetica Neue"/>
                <a:ea typeface="Helvetica Neue"/>
                <a:cs typeface="Helvetica Neue"/>
                <a:sym typeface="Helvetica Neue"/>
              </a:rPr>
            </a:br>
            <a:r>
              <a:rPr lang="en-US" sz="1500" i="1" dirty="0">
                <a:solidFill>
                  <a:srgbClr val="FFFFFF"/>
                </a:solidFill>
                <a:latin typeface="Helvetica Neue"/>
                <a:ea typeface="Helvetica Neue"/>
                <a:cs typeface="Helvetica Neue"/>
                <a:sym typeface="Helvetica Neue"/>
              </a:rPr>
              <a:t>School </a:t>
            </a:r>
            <a:r>
              <a:rPr lang="en-US" sz="1500" i="1" dirty="0">
                <a:solidFill>
                  <a:srgbClr val="FFFFFF"/>
                </a:solidFill>
                <a:latin typeface="Helvetica Neue"/>
                <a:ea typeface="Helvetica Neue"/>
                <a:cs typeface="Helvetica Neue"/>
                <a:sym typeface="Helvetica Neue"/>
              </a:rPr>
              <a:t>of Engineering &amp; Computing </a:t>
            </a:r>
            <a:r>
              <a:rPr lang="en-US" sz="1500" i="1" dirty="0">
                <a:solidFill>
                  <a:srgbClr val="FFFFFF"/>
                </a:solidFill>
                <a:latin typeface="Helvetica Neue"/>
                <a:ea typeface="Helvetica Neue"/>
                <a:cs typeface="Helvetica Neue"/>
                <a:sym typeface="Helvetica Neue"/>
              </a:rPr>
              <a:t>Sciences, New </a:t>
            </a:r>
            <a:r>
              <a:rPr lang="en-US" sz="1500" i="1" dirty="0">
                <a:solidFill>
                  <a:srgbClr val="FFFFFF"/>
                </a:solidFill>
                <a:latin typeface="Helvetica Neue"/>
                <a:ea typeface="Helvetica Neue"/>
                <a:cs typeface="Helvetica Neue"/>
                <a:sym typeface="Helvetica Neue"/>
              </a:rPr>
              <a:t>York Institute of Technology</a:t>
            </a:r>
            <a:br>
              <a:rPr lang="en-US" sz="1500" i="1" dirty="0">
                <a:solidFill>
                  <a:srgbClr val="FFFFFF"/>
                </a:solidFill>
                <a:latin typeface="Helvetica Neue"/>
                <a:ea typeface="Helvetica Neue"/>
                <a:cs typeface="Helvetica Neue"/>
                <a:sym typeface="Helvetica Neue"/>
              </a:rPr>
            </a:br>
            <a:r>
              <a:rPr lang="en-US" sz="1500" i="1" dirty="0">
                <a:solidFill>
                  <a:srgbClr val="FFFFFF"/>
                </a:solidFill>
                <a:latin typeface="Helvetica Neue"/>
                <a:ea typeface="Helvetica Neue"/>
                <a:cs typeface="Helvetica Neue"/>
                <a:sym typeface="Helvetica Neue"/>
              </a:rPr>
              <a:t>Old Westbury, NY, USA</a:t>
            </a:r>
            <a:r>
              <a:rPr lang="en-US" sz="2625" dirty="0">
                <a:solidFill>
                  <a:srgbClr val="FFFFFF"/>
                </a:solidFill>
                <a:latin typeface="Helvetica Neue"/>
                <a:ea typeface="Helvetica Neue"/>
                <a:cs typeface="Helvetica Neue"/>
                <a:sym typeface="Helvetica Neue"/>
              </a:rPr>
              <a:t/>
            </a:r>
            <a:br>
              <a:rPr lang="en-US" sz="2625" dirty="0">
                <a:solidFill>
                  <a:srgbClr val="FFFFFF"/>
                </a:solidFill>
                <a:latin typeface="Helvetica Neue"/>
                <a:ea typeface="Helvetica Neue"/>
                <a:cs typeface="Helvetica Neue"/>
                <a:sym typeface="Helvetica Neue"/>
              </a:rPr>
            </a:br>
            <a:endParaRPr sz="2625" dirty="0">
              <a:solidFill>
                <a:srgbClr val="FFFFFF"/>
              </a:solidFill>
              <a:latin typeface="Helvetica Neue"/>
              <a:ea typeface="Helvetica Neue"/>
              <a:cs typeface="Helvetica Neue"/>
              <a:sym typeface="Helvetica Neue"/>
            </a:endParaRPr>
          </a:p>
        </p:txBody>
      </p:sp>
      <p:sp>
        <p:nvSpPr>
          <p:cNvPr id="35" name="Shape 35"/>
          <p:cNvSpPr/>
          <p:nvPr/>
        </p:nvSpPr>
        <p:spPr>
          <a:xfrm>
            <a:off x="1958210" y="4062402"/>
            <a:ext cx="48362" cy="313754"/>
          </a:xfrm>
          <a:prstGeom prst="rect">
            <a:avLst/>
          </a:prstGeom>
          <a:ln w="12700">
            <a:miter lim="400000"/>
          </a:ln>
        </p:spPr>
        <p:txBody>
          <a:bodyPr wrap="none" lIns="23915" tIns="23915" rIns="23915" bIns="23915" anchor="ctr">
            <a:spAutoFit/>
          </a:bodyPr>
          <a:lstStyle/>
          <a:p>
            <a:pPr lvl="0"/>
            <a:endParaRPr sz="1725"/>
          </a:p>
        </p:txBody>
      </p:sp>
      <p:sp>
        <p:nvSpPr>
          <p:cNvPr id="36" name="Shape 36"/>
          <p:cNvSpPr/>
          <p:nvPr/>
        </p:nvSpPr>
        <p:spPr>
          <a:xfrm>
            <a:off x="2051594" y="3998268"/>
            <a:ext cx="3343296" cy="490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l">
              <a:defRPr>
                <a:solidFill>
                  <a:srgbClr val="FFFFFF"/>
                </a:solidFill>
                <a:latin typeface="Helvetica Neue"/>
                <a:ea typeface="Helvetica Neue"/>
                <a:cs typeface="Helvetica Neue"/>
                <a:sym typeface="Helvetica Neue"/>
              </a:defRPr>
            </a:lvl1pPr>
          </a:lstStyle>
          <a:p>
            <a:pPr lvl="0">
              <a:defRPr sz="1800">
                <a:solidFill>
                  <a:srgbClr val="000000"/>
                </a:solidFill>
              </a:defRPr>
            </a:pPr>
            <a:r>
              <a:rPr sz="1350" dirty="0"/>
              <a:t>Presenter and Date</a:t>
            </a:r>
          </a:p>
        </p:txBody>
      </p:sp>
      <p:pic>
        <p:nvPicPr>
          <p:cNvPr id="3074" name="Picture 2" descr="https://www.acreo.se/sites/default/files/styles/large/public/pub/acreo.se/upload/business_areas/shutterstock_106636133.jpg?itok=rG9j6Pw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39" y="1060252"/>
            <a:ext cx="1874044" cy="1405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strictoffuture.eu/uploads/imagenes/imagenes_meetinpoint_smart-city_2b637ab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644" y="2193132"/>
            <a:ext cx="3776412" cy="199310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a:spLocks noGrp="1"/>
          </p:cNvSpPr>
          <p:nvPr>
            <p:ph type="title"/>
          </p:nvPr>
        </p:nvSpPr>
        <p:spPr>
          <a:xfrm>
            <a:off x="169665" y="750102"/>
            <a:ext cx="3187898" cy="2546851"/>
          </a:xfrm>
          <a:prstGeom prst="rect">
            <a:avLst/>
          </a:prstGeom>
        </p:spPr>
        <p:txBody>
          <a:bodyPr vert="horz" wrap="square" lIns="0" tIns="0" rIns="0" bIns="0" rtlCol="0" anchor="b">
            <a:spAutoFit/>
          </a:bodyPr>
          <a:lstStyle/>
          <a:p>
            <a:pPr marL="9525" marR="3810" algn="l"/>
            <a:r>
              <a:rPr sz="1800" spc="-4" dirty="0">
                <a:solidFill>
                  <a:srgbClr val="262626"/>
                </a:solidFill>
                <a:latin typeface="Calibri"/>
                <a:cs typeface="Calibri"/>
              </a:rPr>
              <a:t>S</a:t>
            </a:r>
            <a:r>
              <a:rPr sz="1800" spc="4" dirty="0">
                <a:solidFill>
                  <a:srgbClr val="262626"/>
                </a:solidFill>
                <a:latin typeface="Calibri"/>
                <a:cs typeface="Calibri"/>
              </a:rPr>
              <a:t>m</a:t>
            </a:r>
            <a:r>
              <a:rPr sz="1800" spc="-11" dirty="0">
                <a:solidFill>
                  <a:srgbClr val="262626"/>
                </a:solidFill>
                <a:latin typeface="Calibri"/>
                <a:cs typeface="Calibri"/>
              </a:rPr>
              <a:t>a</a:t>
            </a:r>
            <a:r>
              <a:rPr sz="1800" spc="-4" dirty="0">
                <a:solidFill>
                  <a:srgbClr val="262626"/>
                </a:solidFill>
                <a:latin typeface="Calibri"/>
                <a:cs typeface="Calibri"/>
              </a:rPr>
              <a:t>r</a:t>
            </a:r>
            <a:r>
              <a:rPr sz="1800" spc="-8" dirty="0">
                <a:solidFill>
                  <a:srgbClr val="262626"/>
                </a:solidFill>
                <a:latin typeface="Calibri"/>
                <a:cs typeface="Calibri"/>
              </a:rPr>
              <a:t>t</a:t>
            </a:r>
            <a:r>
              <a:rPr sz="1800" spc="-30" dirty="0">
                <a:solidFill>
                  <a:srgbClr val="262626"/>
                </a:solidFill>
                <a:latin typeface="Calibri"/>
                <a:cs typeface="Calibri"/>
              </a:rPr>
              <a:t> </a:t>
            </a:r>
            <a:r>
              <a:rPr sz="1800" spc="-8" dirty="0">
                <a:solidFill>
                  <a:srgbClr val="262626"/>
                </a:solidFill>
                <a:latin typeface="Calibri"/>
                <a:cs typeface="Calibri"/>
              </a:rPr>
              <a:t>c</a:t>
            </a:r>
            <a:r>
              <a:rPr sz="1800" dirty="0">
                <a:solidFill>
                  <a:srgbClr val="262626"/>
                </a:solidFill>
                <a:latin typeface="Calibri"/>
                <a:cs typeface="Calibri"/>
              </a:rPr>
              <a:t>ities</a:t>
            </a:r>
            <a:r>
              <a:rPr sz="1800" spc="-15" dirty="0">
                <a:solidFill>
                  <a:srgbClr val="262626"/>
                </a:solidFill>
                <a:latin typeface="Calibri"/>
                <a:cs typeface="Calibri"/>
              </a:rPr>
              <a:t> </a:t>
            </a:r>
            <a:r>
              <a:rPr sz="1800" spc="-11" dirty="0">
                <a:solidFill>
                  <a:srgbClr val="262626"/>
                </a:solidFill>
                <a:latin typeface="Calibri"/>
                <a:cs typeface="Calibri"/>
              </a:rPr>
              <a:t>a</a:t>
            </a:r>
            <a:r>
              <a:rPr sz="1800" spc="-34" dirty="0">
                <a:solidFill>
                  <a:srgbClr val="262626"/>
                </a:solidFill>
                <a:latin typeface="Calibri"/>
                <a:cs typeface="Calibri"/>
              </a:rPr>
              <a:t>r</a:t>
            </a:r>
            <a:r>
              <a:rPr sz="1800" spc="-11" dirty="0">
                <a:solidFill>
                  <a:srgbClr val="262626"/>
                </a:solidFill>
                <a:latin typeface="Calibri"/>
                <a:cs typeface="Calibri"/>
              </a:rPr>
              <a:t>e</a:t>
            </a:r>
            <a:r>
              <a:rPr sz="1800" dirty="0">
                <a:solidFill>
                  <a:srgbClr val="262626"/>
                </a:solidFill>
                <a:latin typeface="Calibri"/>
                <a:cs typeface="Calibri"/>
              </a:rPr>
              <a:t> </a:t>
            </a:r>
            <a:r>
              <a:rPr sz="1800" spc="-4" dirty="0">
                <a:solidFill>
                  <a:srgbClr val="262626"/>
                </a:solidFill>
                <a:latin typeface="Calibri"/>
                <a:cs typeface="Calibri"/>
              </a:rPr>
              <a:t>pla</a:t>
            </a:r>
            <a:r>
              <a:rPr sz="1800" spc="8" dirty="0">
                <a:solidFill>
                  <a:srgbClr val="262626"/>
                </a:solidFill>
                <a:latin typeface="Calibri"/>
                <a:cs typeface="Calibri"/>
              </a:rPr>
              <a:t>c</a:t>
            </a:r>
            <a:r>
              <a:rPr sz="1800" spc="-8" dirty="0">
                <a:solidFill>
                  <a:srgbClr val="262626"/>
                </a:solidFill>
                <a:latin typeface="Calibri"/>
                <a:cs typeface="Calibri"/>
              </a:rPr>
              <a:t>e</a:t>
            </a:r>
            <a:r>
              <a:rPr sz="1800" dirty="0">
                <a:solidFill>
                  <a:srgbClr val="262626"/>
                </a:solidFill>
                <a:latin typeface="Calibri"/>
                <a:cs typeface="Calibri"/>
              </a:rPr>
              <a:t>s</a:t>
            </a:r>
            <a:r>
              <a:rPr sz="1800" spc="-15" dirty="0">
                <a:solidFill>
                  <a:srgbClr val="262626"/>
                </a:solidFill>
                <a:latin typeface="Calibri"/>
                <a:cs typeface="Calibri"/>
              </a:rPr>
              <a:t> </a:t>
            </a:r>
            <a:r>
              <a:rPr sz="1800" spc="-11" dirty="0">
                <a:solidFill>
                  <a:srgbClr val="262626"/>
                </a:solidFill>
                <a:latin typeface="Calibri"/>
                <a:cs typeface="Calibri"/>
              </a:rPr>
              <a:t>whe</a:t>
            </a:r>
            <a:r>
              <a:rPr sz="1800" spc="-34" dirty="0">
                <a:solidFill>
                  <a:srgbClr val="262626"/>
                </a:solidFill>
                <a:latin typeface="Calibri"/>
                <a:cs typeface="Calibri"/>
              </a:rPr>
              <a:t>r</a:t>
            </a:r>
            <a:r>
              <a:rPr sz="1800" spc="-11" dirty="0">
                <a:solidFill>
                  <a:srgbClr val="262626"/>
                </a:solidFill>
                <a:latin typeface="Calibri"/>
                <a:cs typeface="Calibri"/>
              </a:rPr>
              <a:t>e</a:t>
            </a:r>
            <a:r>
              <a:rPr sz="1800" dirty="0">
                <a:solidFill>
                  <a:srgbClr val="262626"/>
                </a:solidFill>
                <a:latin typeface="Calibri"/>
                <a:cs typeface="Calibri"/>
              </a:rPr>
              <a:t> i</a:t>
            </a:r>
            <a:r>
              <a:rPr sz="1800" spc="-11" dirty="0">
                <a:solidFill>
                  <a:srgbClr val="262626"/>
                </a:solidFill>
                <a:latin typeface="Calibri"/>
                <a:cs typeface="Calibri"/>
              </a:rPr>
              <a:t>n</a:t>
            </a:r>
            <a:r>
              <a:rPr sz="1800" spc="-38" dirty="0">
                <a:solidFill>
                  <a:srgbClr val="262626"/>
                </a:solidFill>
                <a:latin typeface="Calibri"/>
                <a:cs typeface="Calibri"/>
              </a:rPr>
              <a:t>f</a:t>
            </a:r>
            <a:r>
              <a:rPr sz="1800" spc="-8" dirty="0">
                <a:solidFill>
                  <a:srgbClr val="262626"/>
                </a:solidFill>
                <a:latin typeface="Calibri"/>
                <a:cs typeface="Calibri"/>
              </a:rPr>
              <a:t>or</a:t>
            </a:r>
            <a:r>
              <a:rPr sz="1800" spc="-11" dirty="0">
                <a:solidFill>
                  <a:srgbClr val="262626"/>
                </a:solidFill>
                <a:latin typeface="Calibri"/>
                <a:cs typeface="Calibri"/>
              </a:rPr>
              <a:t>m</a:t>
            </a:r>
            <a:r>
              <a:rPr sz="1800" spc="-19" dirty="0">
                <a:solidFill>
                  <a:srgbClr val="262626"/>
                </a:solidFill>
                <a:latin typeface="Calibri"/>
                <a:cs typeface="Calibri"/>
              </a:rPr>
              <a:t>a</a:t>
            </a:r>
            <a:r>
              <a:rPr sz="1800" dirty="0">
                <a:solidFill>
                  <a:srgbClr val="262626"/>
                </a:solidFill>
                <a:latin typeface="Calibri"/>
                <a:cs typeface="Calibri"/>
              </a:rPr>
              <a:t>ti</a:t>
            </a:r>
            <a:r>
              <a:rPr sz="1800" spc="-4" dirty="0">
                <a:solidFill>
                  <a:srgbClr val="262626"/>
                </a:solidFill>
                <a:latin typeface="Calibri"/>
                <a:cs typeface="Calibri"/>
              </a:rPr>
              <a:t>o</a:t>
            </a:r>
            <a:r>
              <a:rPr sz="1800" dirty="0">
                <a:solidFill>
                  <a:srgbClr val="262626"/>
                </a:solidFill>
                <a:latin typeface="Calibri"/>
                <a:cs typeface="Calibri"/>
              </a:rPr>
              <a:t>n</a:t>
            </a:r>
            <a:r>
              <a:rPr sz="1800" spc="-15" dirty="0">
                <a:solidFill>
                  <a:srgbClr val="262626"/>
                </a:solidFill>
                <a:latin typeface="Calibri"/>
                <a:cs typeface="Calibri"/>
              </a:rPr>
              <a:t> </a:t>
            </a:r>
            <a:r>
              <a:rPr sz="1800" spc="-26" dirty="0">
                <a:solidFill>
                  <a:srgbClr val="262626"/>
                </a:solidFill>
                <a:latin typeface="Calibri"/>
                <a:cs typeface="Calibri"/>
              </a:rPr>
              <a:t>t</a:t>
            </a:r>
            <a:r>
              <a:rPr sz="1800" spc="-8" dirty="0">
                <a:solidFill>
                  <a:srgbClr val="262626"/>
                </a:solidFill>
                <a:latin typeface="Calibri"/>
                <a:cs typeface="Calibri"/>
              </a:rPr>
              <a:t>ec</a:t>
            </a:r>
            <a:r>
              <a:rPr sz="1800" spc="-4" dirty="0">
                <a:solidFill>
                  <a:srgbClr val="262626"/>
                </a:solidFill>
                <a:latin typeface="Calibri"/>
                <a:cs typeface="Calibri"/>
              </a:rPr>
              <a:t>hn</a:t>
            </a:r>
            <a:r>
              <a:rPr sz="1800" spc="-8" dirty="0">
                <a:solidFill>
                  <a:srgbClr val="262626"/>
                </a:solidFill>
                <a:latin typeface="Calibri"/>
                <a:cs typeface="Calibri"/>
              </a:rPr>
              <a:t>o</a:t>
            </a:r>
            <a:r>
              <a:rPr sz="1800" dirty="0">
                <a:solidFill>
                  <a:srgbClr val="262626"/>
                </a:solidFill>
                <a:latin typeface="Calibri"/>
                <a:cs typeface="Calibri"/>
              </a:rPr>
              <a:t>l</a:t>
            </a:r>
            <a:r>
              <a:rPr sz="1800" spc="-8" dirty="0">
                <a:solidFill>
                  <a:srgbClr val="262626"/>
                </a:solidFill>
                <a:latin typeface="Calibri"/>
                <a:cs typeface="Calibri"/>
              </a:rPr>
              <a:t>o</a:t>
            </a:r>
            <a:r>
              <a:rPr sz="1800" spc="-15" dirty="0">
                <a:solidFill>
                  <a:srgbClr val="262626"/>
                </a:solidFill>
                <a:latin typeface="Calibri"/>
                <a:cs typeface="Calibri"/>
              </a:rPr>
              <a:t>g</a:t>
            </a:r>
            <a:r>
              <a:rPr sz="1800" spc="-11" dirty="0">
                <a:solidFill>
                  <a:srgbClr val="262626"/>
                </a:solidFill>
                <a:latin typeface="Calibri"/>
                <a:cs typeface="Calibri"/>
              </a:rPr>
              <a:t>y</a:t>
            </a:r>
            <a:r>
              <a:rPr sz="1800" spc="-19" dirty="0">
                <a:solidFill>
                  <a:srgbClr val="262626"/>
                </a:solidFill>
                <a:latin typeface="Calibri"/>
                <a:cs typeface="Calibri"/>
              </a:rPr>
              <a:t> </a:t>
            </a:r>
            <a:r>
              <a:rPr sz="1800" dirty="0">
                <a:solidFill>
                  <a:srgbClr val="262626"/>
                </a:solidFill>
                <a:latin typeface="Calibri"/>
                <a:cs typeface="Calibri"/>
              </a:rPr>
              <a:t>is </a:t>
            </a:r>
            <a:r>
              <a:rPr sz="1800" spc="-26" dirty="0">
                <a:solidFill>
                  <a:srgbClr val="262626"/>
                </a:solidFill>
                <a:latin typeface="Calibri"/>
                <a:cs typeface="Calibri"/>
              </a:rPr>
              <a:t>c</a:t>
            </a:r>
            <a:r>
              <a:rPr sz="1800" spc="-8" dirty="0">
                <a:solidFill>
                  <a:srgbClr val="262626"/>
                </a:solidFill>
                <a:latin typeface="Calibri"/>
                <a:cs typeface="Calibri"/>
              </a:rPr>
              <a:t>o</a:t>
            </a:r>
            <a:r>
              <a:rPr sz="1800" dirty="0">
                <a:solidFill>
                  <a:srgbClr val="262626"/>
                </a:solidFill>
                <a:latin typeface="Calibri"/>
                <a:cs typeface="Calibri"/>
              </a:rPr>
              <a:t>mbin</a:t>
            </a:r>
            <a:r>
              <a:rPr sz="1800" spc="4" dirty="0">
                <a:solidFill>
                  <a:srgbClr val="262626"/>
                </a:solidFill>
                <a:latin typeface="Calibri"/>
                <a:cs typeface="Calibri"/>
              </a:rPr>
              <a:t>e</a:t>
            </a:r>
            <a:r>
              <a:rPr sz="1800" dirty="0">
                <a:solidFill>
                  <a:srgbClr val="262626"/>
                </a:solidFill>
                <a:latin typeface="Calibri"/>
                <a:cs typeface="Calibri"/>
              </a:rPr>
              <a:t>d</a:t>
            </a:r>
            <a:r>
              <a:rPr sz="1800" spc="-15" dirty="0">
                <a:solidFill>
                  <a:srgbClr val="262626"/>
                </a:solidFill>
                <a:latin typeface="Calibri"/>
                <a:cs typeface="Calibri"/>
              </a:rPr>
              <a:t> </a:t>
            </a:r>
            <a:r>
              <a:rPr sz="1800" dirty="0">
                <a:solidFill>
                  <a:srgbClr val="262626"/>
                </a:solidFill>
                <a:latin typeface="Calibri"/>
                <a:cs typeface="Calibri"/>
              </a:rPr>
              <a:t>with</a:t>
            </a:r>
            <a:r>
              <a:rPr sz="1800" spc="-11" dirty="0">
                <a:solidFill>
                  <a:srgbClr val="262626"/>
                </a:solidFill>
                <a:latin typeface="Calibri"/>
                <a:cs typeface="Calibri"/>
              </a:rPr>
              <a:t> </a:t>
            </a:r>
            <a:r>
              <a:rPr sz="1800" dirty="0">
                <a:solidFill>
                  <a:srgbClr val="262626"/>
                </a:solidFill>
                <a:latin typeface="Calibri"/>
                <a:cs typeface="Calibri"/>
              </a:rPr>
              <a:t>i</a:t>
            </a:r>
            <a:r>
              <a:rPr sz="1800" spc="-11" dirty="0">
                <a:solidFill>
                  <a:srgbClr val="262626"/>
                </a:solidFill>
                <a:latin typeface="Calibri"/>
                <a:cs typeface="Calibri"/>
              </a:rPr>
              <a:t>nf</a:t>
            </a:r>
            <a:r>
              <a:rPr sz="1800" spc="-41" dirty="0">
                <a:solidFill>
                  <a:srgbClr val="262626"/>
                </a:solidFill>
                <a:latin typeface="Calibri"/>
                <a:cs typeface="Calibri"/>
              </a:rPr>
              <a:t>r</a:t>
            </a:r>
            <a:r>
              <a:rPr sz="1800" dirty="0">
                <a:solidFill>
                  <a:srgbClr val="262626"/>
                </a:solidFill>
                <a:latin typeface="Calibri"/>
                <a:cs typeface="Calibri"/>
              </a:rPr>
              <a:t>a</a:t>
            </a:r>
            <a:r>
              <a:rPr sz="1800" spc="-19" dirty="0">
                <a:solidFill>
                  <a:srgbClr val="262626"/>
                </a:solidFill>
                <a:latin typeface="Calibri"/>
                <a:cs typeface="Calibri"/>
              </a:rPr>
              <a:t>s</a:t>
            </a:r>
            <a:r>
              <a:rPr sz="1800" spc="-8" dirty="0">
                <a:solidFill>
                  <a:srgbClr val="262626"/>
                </a:solidFill>
                <a:latin typeface="Calibri"/>
                <a:cs typeface="Calibri"/>
              </a:rPr>
              <a:t>truc</a:t>
            </a:r>
            <a:r>
              <a:rPr sz="1800" spc="-11" dirty="0">
                <a:solidFill>
                  <a:srgbClr val="262626"/>
                </a:solidFill>
                <a:latin typeface="Calibri"/>
                <a:cs typeface="Calibri"/>
              </a:rPr>
              <a:t>tu</a:t>
            </a:r>
            <a:r>
              <a:rPr sz="1800" spc="-34" dirty="0">
                <a:solidFill>
                  <a:srgbClr val="262626"/>
                </a:solidFill>
                <a:latin typeface="Calibri"/>
                <a:cs typeface="Calibri"/>
              </a:rPr>
              <a:t>r</a:t>
            </a:r>
            <a:r>
              <a:rPr sz="1800" spc="-8" dirty="0">
                <a:solidFill>
                  <a:srgbClr val="262626"/>
                </a:solidFill>
                <a:latin typeface="Calibri"/>
                <a:cs typeface="Calibri"/>
              </a:rPr>
              <a:t>e,</a:t>
            </a:r>
            <a:r>
              <a:rPr sz="1800" spc="-23" dirty="0">
                <a:solidFill>
                  <a:srgbClr val="262626"/>
                </a:solidFill>
                <a:latin typeface="Calibri"/>
                <a:cs typeface="Calibri"/>
              </a:rPr>
              <a:t> </a:t>
            </a:r>
            <a:r>
              <a:rPr sz="1800" spc="-11" dirty="0">
                <a:solidFill>
                  <a:srgbClr val="262626"/>
                </a:solidFill>
                <a:latin typeface="Calibri"/>
                <a:cs typeface="Calibri"/>
              </a:rPr>
              <a:t>a</a:t>
            </a:r>
            <a:r>
              <a:rPr sz="1800" spc="-34" dirty="0">
                <a:solidFill>
                  <a:srgbClr val="262626"/>
                </a:solidFill>
                <a:latin typeface="Calibri"/>
                <a:cs typeface="Calibri"/>
              </a:rPr>
              <a:t>r</a:t>
            </a:r>
            <a:r>
              <a:rPr sz="1800" spc="-8" dirty="0">
                <a:solidFill>
                  <a:srgbClr val="262626"/>
                </a:solidFill>
                <a:latin typeface="Calibri"/>
                <a:cs typeface="Calibri"/>
              </a:rPr>
              <a:t>c</a:t>
            </a:r>
            <a:r>
              <a:rPr sz="1800" spc="-4" dirty="0">
                <a:solidFill>
                  <a:srgbClr val="262626"/>
                </a:solidFill>
                <a:latin typeface="Calibri"/>
                <a:cs typeface="Calibri"/>
              </a:rPr>
              <a:t>hi</a:t>
            </a:r>
            <a:r>
              <a:rPr sz="1800" spc="-19" dirty="0">
                <a:solidFill>
                  <a:srgbClr val="262626"/>
                </a:solidFill>
                <a:latin typeface="Calibri"/>
                <a:cs typeface="Calibri"/>
              </a:rPr>
              <a:t>t</a:t>
            </a:r>
            <a:r>
              <a:rPr sz="1800" spc="-8" dirty="0">
                <a:solidFill>
                  <a:srgbClr val="262626"/>
                </a:solidFill>
                <a:latin typeface="Calibri"/>
                <a:cs typeface="Calibri"/>
              </a:rPr>
              <a:t>ec</a:t>
            </a:r>
            <a:r>
              <a:rPr sz="1800" spc="-11" dirty="0">
                <a:solidFill>
                  <a:srgbClr val="262626"/>
                </a:solidFill>
                <a:latin typeface="Calibri"/>
                <a:cs typeface="Calibri"/>
              </a:rPr>
              <a:t>tu</a:t>
            </a:r>
            <a:r>
              <a:rPr sz="1800" spc="-34" dirty="0">
                <a:solidFill>
                  <a:srgbClr val="262626"/>
                </a:solidFill>
                <a:latin typeface="Calibri"/>
                <a:cs typeface="Calibri"/>
              </a:rPr>
              <a:t>r</a:t>
            </a:r>
            <a:r>
              <a:rPr sz="1800" spc="-8" dirty="0">
                <a:solidFill>
                  <a:srgbClr val="262626"/>
                </a:solidFill>
                <a:latin typeface="Calibri"/>
                <a:cs typeface="Calibri"/>
              </a:rPr>
              <a:t>e,</a:t>
            </a:r>
            <a:r>
              <a:rPr sz="1800" spc="-23" dirty="0">
                <a:solidFill>
                  <a:srgbClr val="262626"/>
                </a:solidFill>
                <a:latin typeface="Calibri"/>
                <a:cs typeface="Calibri"/>
              </a:rPr>
              <a:t> </a:t>
            </a:r>
            <a:r>
              <a:rPr sz="1800" spc="-19" dirty="0">
                <a:solidFill>
                  <a:srgbClr val="262626"/>
                </a:solidFill>
                <a:latin typeface="Calibri"/>
                <a:cs typeface="Calibri"/>
              </a:rPr>
              <a:t>e</a:t>
            </a:r>
            <a:r>
              <a:rPr sz="1800" spc="-34" dirty="0">
                <a:solidFill>
                  <a:srgbClr val="262626"/>
                </a:solidFill>
                <a:latin typeface="Calibri"/>
                <a:cs typeface="Calibri"/>
              </a:rPr>
              <a:t>v</a:t>
            </a:r>
            <a:r>
              <a:rPr sz="1800" spc="-8" dirty="0">
                <a:solidFill>
                  <a:srgbClr val="262626"/>
                </a:solidFill>
                <a:latin typeface="Calibri"/>
                <a:cs typeface="Calibri"/>
              </a:rPr>
              <a:t>e</a:t>
            </a:r>
            <a:r>
              <a:rPr sz="1800" dirty="0">
                <a:solidFill>
                  <a:srgbClr val="262626"/>
                </a:solidFill>
                <a:latin typeface="Calibri"/>
                <a:cs typeface="Calibri"/>
              </a:rPr>
              <a:t>r</a:t>
            </a:r>
            <a:r>
              <a:rPr sz="1800" spc="-26" dirty="0">
                <a:solidFill>
                  <a:srgbClr val="262626"/>
                </a:solidFill>
                <a:latin typeface="Calibri"/>
                <a:cs typeface="Calibri"/>
              </a:rPr>
              <a:t>y</a:t>
            </a:r>
            <a:r>
              <a:rPr sz="1800" spc="-4" dirty="0">
                <a:solidFill>
                  <a:srgbClr val="262626"/>
                </a:solidFill>
                <a:latin typeface="Calibri"/>
                <a:cs typeface="Calibri"/>
              </a:rPr>
              <a:t>d</a:t>
            </a:r>
            <a:r>
              <a:rPr sz="1800" spc="-38" dirty="0">
                <a:solidFill>
                  <a:srgbClr val="262626"/>
                </a:solidFill>
                <a:latin typeface="Calibri"/>
                <a:cs typeface="Calibri"/>
              </a:rPr>
              <a:t>a</a:t>
            </a:r>
            <a:r>
              <a:rPr sz="1800" spc="-11" dirty="0">
                <a:solidFill>
                  <a:srgbClr val="262626"/>
                </a:solidFill>
                <a:latin typeface="Calibri"/>
                <a:cs typeface="Calibri"/>
              </a:rPr>
              <a:t>y</a:t>
            </a:r>
            <a:r>
              <a:rPr sz="1800" spc="-8" dirty="0">
                <a:solidFill>
                  <a:srgbClr val="262626"/>
                </a:solidFill>
                <a:latin typeface="Calibri"/>
                <a:cs typeface="Calibri"/>
              </a:rPr>
              <a:t> o</a:t>
            </a:r>
            <a:r>
              <a:rPr sz="1800" spc="-4" dirty="0">
                <a:solidFill>
                  <a:srgbClr val="262626"/>
                </a:solidFill>
                <a:latin typeface="Calibri"/>
                <a:cs typeface="Calibri"/>
              </a:rPr>
              <a:t>bj</a:t>
            </a:r>
            <a:r>
              <a:rPr sz="1800" spc="4" dirty="0">
                <a:solidFill>
                  <a:srgbClr val="262626"/>
                </a:solidFill>
                <a:latin typeface="Calibri"/>
                <a:cs typeface="Calibri"/>
              </a:rPr>
              <a:t>e</a:t>
            </a:r>
            <a:r>
              <a:rPr sz="1800" spc="-8" dirty="0">
                <a:solidFill>
                  <a:srgbClr val="262626"/>
                </a:solidFill>
                <a:latin typeface="Calibri"/>
                <a:cs typeface="Calibri"/>
              </a:rPr>
              <a:t>c</a:t>
            </a:r>
            <a:r>
              <a:rPr sz="1800" dirty="0">
                <a:solidFill>
                  <a:srgbClr val="262626"/>
                </a:solidFill>
                <a:latin typeface="Calibri"/>
                <a:cs typeface="Calibri"/>
              </a:rPr>
              <a:t>t</a:t>
            </a:r>
            <a:r>
              <a:rPr sz="1800" spc="-4" dirty="0">
                <a:solidFill>
                  <a:srgbClr val="262626"/>
                </a:solidFill>
                <a:latin typeface="Calibri"/>
                <a:cs typeface="Calibri"/>
              </a:rPr>
              <a:t>s</a:t>
            </a:r>
            <a:r>
              <a:rPr sz="1800" spc="-8" dirty="0">
                <a:solidFill>
                  <a:srgbClr val="262626"/>
                </a:solidFill>
                <a:latin typeface="Calibri"/>
                <a:cs typeface="Calibri"/>
              </a:rPr>
              <a:t>,</a:t>
            </a:r>
            <a:r>
              <a:rPr sz="1800" spc="-23" dirty="0">
                <a:solidFill>
                  <a:srgbClr val="262626"/>
                </a:solidFill>
                <a:latin typeface="Calibri"/>
                <a:cs typeface="Calibri"/>
              </a:rPr>
              <a:t> </a:t>
            </a:r>
            <a:r>
              <a:rPr sz="1800" dirty="0">
                <a:solidFill>
                  <a:srgbClr val="262626"/>
                </a:solidFill>
                <a:latin typeface="Calibri"/>
                <a:cs typeface="Calibri"/>
              </a:rPr>
              <a:t>and</a:t>
            </a:r>
            <a:r>
              <a:rPr sz="1800" spc="-4" dirty="0">
                <a:solidFill>
                  <a:srgbClr val="262626"/>
                </a:solidFill>
                <a:latin typeface="Calibri"/>
                <a:cs typeface="Calibri"/>
              </a:rPr>
              <a:t> </a:t>
            </a:r>
            <a:r>
              <a:rPr sz="1800" spc="-19" dirty="0">
                <a:solidFill>
                  <a:srgbClr val="262626"/>
                </a:solidFill>
                <a:latin typeface="Calibri"/>
                <a:cs typeface="Calibri"/>
              </a:rPr>
              <a:t>e</a:t>
            </a:r>
            <a:r>
              <a:rPr sz="1800" spc="-34" dirty="0">
                <a:solidFill>
                  <a:srgbClr val="262626"/>
                </a:solidFill>
                <a:latin typeface="Calibri"/>
                <a:cs typeface="Calibri"/>
              </a:rPr>
              <a:t>v</a:t>
            </a:r>
            <a:r>
              <a:rPr sz="1800" spc="-8" dirty="0">
                <a:solidFill>
                  <a:srgbClr val="262626"/>
                </a:solidFill>
                <a:latin typeface="Calibri"/>
                <a:cs typeface="Calibri"/>
              </a:rPr>
              <a:t>e</a:t>
            </a:r>
            <a:r>
              <a:rPr sz="1800" dirty="0">
                <a:solidFill>
                  <a:srgbClr val="262626"/>
                </a:solidFill>
                <a:latin typeface="Calibri"/>
                <a:cs typeface="Calibri"/>
              </a:rPr>
              <a:t>n</a:t>
            </a:r>
            <a:r>
              <a:rPr sz="1800" spc="4" dirty="0">
                <a:solidFill>
                  <a:srgbClr val="262626"/>
                </a:solidFill>
                <a:latin typeface="Calibri"/>
                <a:cs typeface="Calibri"/>
              </a:rPr>
              <a:t> </a:t>
            </a:r>
            <a:r>
              <a:rPr sz="1800" spc="-8" dirty="0">
                <a:solidFill>
                  <a:srgbClr val="262626"/>
                </a:solidFill>
                <a:latin typeface="Calibri"/>
                <a:cs typeface="Calibri"/>
              </a:rPr>
              <a:t>o</a:t>
            </a:r>
            <a:r>
              <a:rPr sz="1800" spc="-4" dirty="0">
                <a:solidFill>
                  <a:srgbClr val="262626"/>
                </a:solidFill>
                <a:latin typeface="Calibri"/>
                <a:cs typeface="Calibri"/>
              </a:rPr>
              <a:t>u</a:t>
            </a:r>
            <a:r>
              <a:rPr sz="1800" dirty="0">
                <a:solidFill>
                  <a:srgbClr val="262626"/>
                </a:solidFill>
                <a:latin typeface="Calibri"/>
                <a:cs typeface="Calibri"/>
              </a:rPr>
              <a:t>r </a:t>
            </a:r>
            <a:r>
              <a:rPr sz="1800" spc="-4" dirty="0">
                <a:solidFill>
                  <a:srgbClr val="262626"/>
                </a:solidFill>
                <a:latin typeface="Calibri"/>
                <a:cs typeface="Calibri"/>
              </a:rPr>
              <a:t>b</a:t>
            </a:r>
            <a:r>
              <a:rPr sz="1800" spc="-8" dirty="0">
                <a:solidFill>
                  <a:srgbClr val="262626"/>
                </a:solidFill>
                <a:latin typeface="Calibri"/>
                <a:cs typeface="Calibri"/>
              </a:rPr>
              <a:t>o</a:t>
            </a:r>
            <a:r>
              <a:rPr sz="1800" spc="-4" dirty="0">
                <a:solidFill>
                  <a:srgbClr val="262626"/>
                </a:solidFill>
                <a:latin typeface="Calibri"/>
                <a:cs typeface="Calibri"/>
              </a:rPr>
              <a:t>di</a:t>
            </a:r>
            <a:r>
              <a:rPr sz="1800" spc="4" dirty="0">
                <a:solidFill>
                  <a:srgbClr val="262626"/>
                </a:solidFill>
                <a:latin typeface="Calibri"/>
                <a:cs typeface="Calibri"/>
              </a:rPr>
              <a:t>e</a:t>
            </a:r>
            <a:r>
              <a:rPr sz="1800" dirty="0">
                <a:solidFill>
                  <a:srgbClr val="262626"/>
                </a:solidFill>
                <a:latin typeface="Calibri"/>
                <a:cs typeface="Calibri"/>
              </a:rPr>
              <a:t>s</a:t>
            </a:r>
            <a:r>
              <a:rPr sz="1800" spc="-4" dirty="0">
                <a:solidFill>
                  <a:srgbClr val="262626"/>
                </a:solidFill>
                <a:latin typeface="Calibri"/>
                <a:cs typeface="Calibri"/>
              </a:rPr>
              <a:t> </a:t>
            </a:r>
            <a:r>
              <a:rPr sz="1800" spc="-26" dirty="0">
                <a:solidFill>
                  <a:srgbClr val="262626"/>
                </a:solidFill>
                <a:latin typeface="Calibri"/>
                <a:cs typeface="Calibri"/>
              </a:rPr>
              <a:t>t</a:t>
            </a:r>
            <a:r>
              <a:rPr sz="1800" dirty="0">
                <a:solidFill>
                  <a:srgbClr val="262626"/>
                </a:solidFill>
                <a:latin typeface="Calibri"/>
                <a:cs typeface="Calibri"/>
              </a:rPr>
              <a:t>o</a:t>
            </a:r>
            <a:r>
              <a:rPr sz="1800" spc="-8" dirty="0">
                <a:solidFill>
                  <a:srgbClr val="262626"/>
                </a:solidFill>
                <a:latin typeface="Calibri"/>
                <a:cs typeface="Calibri"/>
              </a:rPr>
              <a:t> </a:t>
            </a:r>
            <a:r>
              <a:rPr sz="1800" dirty="0">
                <a:solidFill>
                  <a:srgbClr val="262626"/>
                </a:solidFill>
                <a:latin typeface="Calibri"/>
                <a:cs typeface="Calibri"/>
              </a:rPr>
              <a:t>add</a:t>
            </a:r>
            <a:r>
              <a:rPr sz="1800" spc="-26" dirty="0">
                <a:solidFill>
                  <a:srgbClr val="262626"/>
                </a:solidFill>
                <a:latin typeface="Calibri"/>
                <a:cs typeface="Calibri"/>
              </a:rPr>
              <a:t>r</a:t>
            </a:r>
            <a:r>
              <a:rPr sz="1800" spc="-8" dirty="0">
                <a:solidFill>
                  <a:srgbClr val="262626"/>
                </a:solidFill>
                <a:latin typeface="Calibri"/>
                <a:cs typeface="Calibri"/>
              </a:rPr>
              <a:t>e</a:t>
            </a:r>
            <a:r>
              <a:rPr sz="1800" spc="-4" dirty="0">
                <a:solidFill>
                  <a:srgbClr val="262626"/>
                </a:solidFill>
                <a:latin typeface="Calibri"/>
                <a:cs typeface="Calibri"/>
              </a:rPr>
              <a:t>s</a:t>
            </a:r>
            <a:r>
              <a:rPr sz="1800" dirty="0">
                <a:solidFill>
                  <a:srgbClr val="262626"/>
                </a:solidFill>
                <a:latin typeface="Calibri"/>
                <a:cs typeface="Calibri"/>
              </a:rPr>
              <a:t>s</a:t>
            </a:r>
            <a:r>
              <a:rPr sz="1800" spc="4" dirty="0">
                <a:solidFill>
                  <a:srgbClr val="262626"/>
                </a:solidFill>
                <a:latin typeface="Calibri"/>
                <a:cs typeface="Calibri"/>
              </a:rPr>
              <a:t> </a:t>
            </a:r>
            <a:r>
              <a:rPr sz="1800" spc="-4" dirty="0">
                <a:solidFill>
                  <a:srgbClr val="262626"/>
                </a:solidFill>
                <a:latin typeface="Calibri"/>
                <a:cs typeface="Calibri"/>
              </a:rPr>
              <a:t>s</a:t>
            </a:r>
            <a:r>
              <a:rPr sz="1800" spc="-8" dirty="0">
                <a:solidFill>
                  <a:srgbClr val="262626"/>
                </a:solidFill>
                <a:latin typeface="Calibri"/>
                <a:cs typeface="Calibri"/>
              </a:rPr>
              <a:t>oc</a:t>
            </a:r>
            <a:r>
              <a:rPr sz="1800" dirty="0">
                <a:solidFill>
                  <a:srgbClr val="262626"/>
                </a:solidFill>
                <a:latin typeface="Calibri"/>
                <a:cs typeface="Calibri"/>
              </a:rPr>
              <a:t>ial, </a:t>
            </a:r>
            <a:r>
              <a:rPr sz="1800" spc="-8" dirty="0">
                <a:solidFill>
                  <a:srgbClr val="262626"/>
                </a:solidFill>
                <a:latin typeface="Calibri"/>
                <a:cs typeface="Calibri"/>
              </a:rPr>
              <a:t>e</a:t>
            </a:r>
            <a:r>
              <a:rPr sz="1800" spc="-26" dirty="0">
                <a:solidFill>
                  <a:srgbClr val="262626"/>
                </a:solidFill>
                <a:latin typeface="Calibri"/>
                <a:cs typeface="Calibri"/>
              </a:rPr>
              <a:t>c</a:t>
            </a:r>
            <a:r>
              <a:rPr sz="1800" spc="-8" dirty="0">
                <a:solidFill>
                  <a:srgbClr val="262626"/>
                </a:solidFill>
                <a:latin typeface="Calibri"/>
                <a:cs typeface="Calibri"/>
              </a:rPr>
              <a:t>o</a:t>
            </a:r>
            <a:r>
              <a:rPr sz="1800" spc="-4" dirty="0">
                <a:solidFill>
                  <a:srgbClr val="262626"/>
                </a:solidFill>
                <a:latin typeface="Calibri"/>
                <a:cs typeface="Calibri"/>
              </a:rPr>
              <a:t>n</a:t>
            </a:r>
            <a:r>
              <a:rPr sz="1800" spc="-8" dirty="0">
                <a:solidFill>
                  <a:srgbClr val="262626"/>
                </a:solidFill>
                <a:latin typeface="Calibri"/>
                <a:cs typeface="Calibri"/>
              </a:rPr>
              <a:t>o</a:t>
            </a:r>
            <a:r>
              <a:rPr sz="1800" dirty="0">
                <a:solidFill>
                  <a:srgbClr val="262626"/>
                </a:solidFill>
                <a:latin typeface="Calibri"/>
                <a:cs typeface="Calibri"/>
              </a:rPr>
              <a:t>mi</a:t>
            </a:r>
            <a:r>
              <a:rPr sz="1800" spc="4" dirty="0">
                <a:solidFill>
                  <a:srgbClr val="262626"/>
                </a:solidFill>
                <a:latin typeface="Calibri"/>
                <a:cs typeface="Calibri"/>
              </a:rPr>
              <a:t>c</a:t>
            </a:r>
            <a:r>
              <a:rPr sz="1800" spc="-8" dirty="0">
                <a:solidFill>
                  <a:srgbClr val="262626"/>
                </a:solidFill>
                <a:latin typeface="Calibri"/>
                <a:cs typeface="Calibri"/>
              </a:rPr>
              <a:t>,</a:t>
            </a:r>
            <a:r>
              <a:rPr sz="1800" spc="-23" dirty="0">
                <a:solidFill>
                  <a:srgbClr val="262626"/>
                </a:solidFill>
                <a:latin typeface="Calibri"/>
                <a:cs typeface="Calibri"/>
              </a:rPr>
              <a:t> </a:t>
            </a:r>
            <a:r>
              <a:rPr sz="1800" dirty="0">
                <a:solidFill>
                  <a:srgbClr val="262626"/>
                </a:solidFill>
                <a:latin typeface="Calibri"/>
                <a:cs typeface="Calibri"/>
              </a:rPr>
              <a:t>and</a:t>
            </a:r>
            <a:r>
              <a:rPr sz="1800" spc="-4" dirty="0">
                <a:solidFill>
                  <a:srgbClr val="262626"/>
                </a:solidFill>
                <a:latin typeface="Calibri"/>
                <a:cs typeface="Calibri"/>
              </a:rPr>
              <a:t> </a:t>
            </a:r>
            <a:r>
              <a:rPr sz="1800" spc="-8" dirty="0">
                <a:solidFill>
                  <a:srgbClr val="262626"/>
                </a:solidFill>
                <a:latin typeface="Calibri"/>
                <a:cs typeface="Calibri"/>
              </a:rPr>
              <a:t>e</a:t>
            </a:r>
            <a:r>
              <a:rPr sz="1800" spc="-30" dirty="0">
                <a:solidFill>
                  <a:srgbClr val="262626"/>
                </a:solidFill>
                <a:latin typeface="Calibri"/>
                <a:cs typeface="Calibri"/>
              </a:rPr>
              <a:t>n</a:t>
            </a:r>
            <a:r>
              <a:rPr sz="1800" spc="-15" dirty="0">
                <a:solidFill>
                  <a:srgbClr val="262626"/>
                </a:solidFill>
                <a:latin typeface="Calibri"/>
                <a:cs typeface="Calibri"/>
              </a:rPr>
              <a:t>v</a:t>
            </a:r>
            <a:r>
              <a:rPr sz="1800" dirty="0">
                <a:solidFill>
                  <a:srgbClr val="262626"/>
                </a:solidFill>
                <a:latin typeface="Calibri"/>
                <a:cs typeface="Calibri"/>
              </a:rPr>
              <a:t>i</a:t>
            </a:r>
            <a:r>
              <a:rPr sz="1800" spc="-26" dirty="0">
                <a:solidFill>
                  <a:srgbClr val="262626"/>
                </a:solidFill>
                <a:latin typeface="Calibri"/>
                <a:cs typeface="Calibri"/>
              </a:rPr>
              <a:t>r</a:t>
            </a:r>
            <a:r>
              <a:rPr sz="1800" spc="-8" dirty="0">
                <a:solidFill>
                  <a:srgbClr val="262626"/>
                </a:solidFill>
                <a:latin typeface="Calibri"/>
                <a:cs typeface="Calibri"/>
              </a:rPr>
              <a:t>o</a:t>
            </a:r>
            <a:r>
              <a:rPr sz="1800" spc="-19" dirty="0">
                <a:solidFill>
                  <a:srgbClr val="262626"/>
                </a:solidFill>
                <a:latin typeface="Calibri"/>
                <a:cs typeface="Calibri"/>
              </a:rPr>
              <a:t>nm</a:t>
            </a:r>
            <a:r>
              <a:rPr sz="1800" spc="-8" dirty="0">
                <a:solidFill>
                  <a:srgbClr val="262626"/>
                </a:solidFill>
                <a:latin typeface="Calibri"/>
                <a:cs typeface="Calibri"/>
              </a:rPr>
              <a:t>e</a:t>
            </a:r>
            <a:r>
              <a:rPr sz="1800" spc="-19" dirty="0">
                <a:solidFill>
                  <a:srgbClr val="262626"/>
                </a:solidFill>
                <a:latin typeface="Calibri"/>
                <a:cs typeface="Calibri"/>
              </a:rPr>
              <a:t>n</a:t>
            </a:r>
            <a:r>
              <a:rPr sz="1800" spc="-26" dirty="0">
                <a:solidFill>
                  <a:srgbClr val="262626"/>
                </a:solidFill>
                <a:latin typeface="Calibri"/>
                <a:cs typeface="Calibri"/>
              </a:rPr>
              <a:t>t</a:t>
            </a:r>
            <a:r>
              <a:rPr sz="1800" dirty="0">
                <a:solidFill>
                  <a:srgbClr val="262626"/>
                </a:solidFill>
                <a:latin typeface="Calibri"/>
                <a:cs typeface="Calibri"/>
              </a:rPr>
              <a:t>al</a:t>
            </a:r>
            <a:r>
              <a:rPr sz="1800" spc="-19" dirty="0">
                <a:solidFill>
                  <a:srgbClr val="262626"/>
                </a:solidFill>
                <a:latin typeface="Calibri"/>
                <a:cs typeface="Calibri"/>
              </a:rPr>
              <a:t> </a:t>
            </a:r>
            <a:r>
              <a:rPr sz="1800" spc="-4" dirty="0">
                <a:solidFill>
                  <a:srgbClr val="262626"/>
                </a:solidFill>
                <a:latin typeface="Calibri"/>
                <a:cs typeface="Calibri"/>
              </a:rPr>
              <a:t>p</a:t>
            </a:r>
            <a:r>
              <a:rPr sz="1800" spc="-26" dirty="0">
                <a:solidFill>
                  <a:srgbClr val="262626"/>
                </a:solidFill>
                <a:latin typeface="Calibri"/>
                <a:cs typeface="Calibri"/>
              </a:rPr>
              <a:t>r</a:t>
            </a:r>
            <a:r>
              <a:rPr sz="1800" spc="-8" dirty="0">
                <a:solidFill>
                  <a:srgbClr val="262626"/>
                </a:solidFill>
                <a:latin typeface="Calibri"/>
                <a:cs typeface="Calibri"/>
              </a:rPr>
              <a:t>o</a:t>
            </a:r>
            <a:r>
              <a:rPr sz="1800" spc="-4" dirty="0">
                <a:solidFill>
                  <a:srgbClr val="262626"/>
                </a:solidFill>
                <a:latin typeface="Calibri"/>
                <a:cs typeface="Calibri"/>
              </a:rPr>
              <a:t>bl</a:t>
            </a:r>
            <a:r>
              <a:rPr sz="1800" spc="4" dirty="0">
                <a:solidFill>
                  <a:srgbClr val="262626"/>
                </a:solidFill>
                <a:latin typeface="Calibri"/>
                <a:cs typeface="Calibri"/>
              </a:rPr>
              <a:t>e</a:t>
            </a:r>
            <a:r>
              <a:rPr sz="1800" dirty="0">
                <a:solidFill>
                  <a:srgbClr val="262626"/>
                </a:solidFill>
                <a:latin typeface="Calibri"/>
                <a:cs typeface="Calibri"/>
              </a:rPr>
              <a:t>ms.</a:t>
            </a:r>
            <a:endParaRPr sz="1800" dirty="0">
              <a:latin typeface="Calibri"/>
              <a:cs typeface="Calibri"/>
            </a:endParaRPr>
          </a:p>
          <a:p>
            <a:pPr marL="9525" algn="l">
              <a:spcBef>
                <a:spcPts val="1530"/>
              </a:spcBef>
            </a:pPr>
            <a:r>
              <a:rPr sz="1350" dirty="0">
                <a:solidFill>
                  <a:srgbClr val="262626"/>
                </a:solidFill>
                <a:latin typeface="Calibri"/>
                <a:cs typeface="Calibri"/>
              </a:rPr>
              <a:t>A</a:t>
            </a:r>
            <a:r>
              <a:rPr sz="1350" spc="-8" dirty="0">
                <a:solidFill>
                  <a:srgbClr val="262626"/>
                </a:solidFill>
                <a:latin typeface="Calibri"/>
                <a:cs typeface="Calibri"/>
              </a:rPr>
              <a:t>n</a:t>
            </a:r>
            <a:r>
              <a:rPr sz="1350" spc="-11" dirty="0">
                <a:solidFill>
                  <a:srgbClr val="262626"/>
                </a:solidFill>
                <a:latin typeface="Calibri"/>
                <a:cs typeface="Calibri"/>
              </a:rPr>
              <a:t>t</a:t>
            </a:r>
            <a:r>
              <a:rPr sz="1350" dirty="0">
                <a:solidFill>
                  <a:srgbClr val="262626"/>
                </a:solidFill>
                <a:latin typeface="Calibri"/>
                <a:cs typeface="Calibri"/>
              </a:rPr>
              <a:t>h</a:t>
            </a:r>
            <a:r>
              <a:rPr sz="1350" spc="-4" dirty="0">
                <a:solidFill>
                  <a:srgbClr val="262626"/>
                </a:solidFill>
                <a:latin typeface="Calibri"/>
                <a:cs typeface="Calibri"/>
              </a:rPr>
              <a:t>o</a:t>
            </a:r>
            <a:r>
              <a:rPr sz="1350" spc="-26" dirty="0">
                <a:solidFill>
                  <a:srgbClr val="262626"/>
                </a:solidFill>
                <a:latin typeface="Calibri"/>
                <a:cs typeface="Calibri"/>
              </a:rPr>
              <a:t>n</a:t>
            </a:r>
            <a:r>
              <a:rPr sz="1350" spc="-8" dirty="0">
                <a:solidFill>
                  <a:srgbClr val="262626"/>
                </a:solidFill>
                <a:latin typeface="Calibri"/>
                <a:cs typeface="Calibri"/>
              </a:rPr>
              <a:t>y B</a:t>
            </a:r>
            <a:r>
              <a:rPr sz="1350" dirty="0">
                <a:solidFill>
                  <a:srgbClr val="262626"/>
                </a:solidFill>
                <a:latin typeface="Calibri"/>
                <a:cs typeface="Calibri"/>
              </a:rPr>
              <a:t>.</a:t>
            </a:r>
            <a:r>
              <a:rPr sz="1350" spc="-8" dirty="0">
                <a:solidFill>
                  <a:srgbClr val="262626"/>
                </a:solidFill>
                <a:latin typeface="Calibri"/>
                <a:cs typeface="Calibri"/>
              </a:rPr>
              <a:t> </a:t>
            </a:r>
            <a:r>
              <a:rPr sz="1350" spc="-120" dirty="0">
                <a:solidFill>
                  <a:srgbClr val="262626"/>
                </a:solidFill>
                <a:latin typeface="Calibri"/>
                <a:cs typeface="Calibri"/>
              </a:rPr>
              <a:t>T</a:t>
            </a:r>
            <a:r>
              <a:rPr sz="1350" spc="-11" dirty="0">
                <a:solidFill>
                  <a:srgbClr val="262626"/>
                </a:solidFill>
                <a:latin typeface="Calibri"/>
                <a:cs typeface="Calibri"/>
              </a:rPr>
              <a:t>o</a:t>
            </a:r>
            <a:r>
              <a:rPr sz="1350" spc="-15" dirty="0">
                <a:solidFill>
                  <a:srgbClr val="262626"/>
                </a:solidFill>
                <a:latin typeface="Calibri"/>
                <a:cs typeface="Calibri"/>
              </a:rPr>
              <a:t>w</a:t>
            </a:r>
            <a:r>
              <a:rPr sz="1350" dirty="0">
                <a:solidFill>
                  <a:srgbClr val="262626"/>
                </a:solidFill>
                <a:latin typeface="Calibri"/>
                <a:cs typeface="Calibri"/>
              </a:rPr>
              <a:t>ns</a:t>
            </a:r>
            <a:r>
              <a:rPr sz="1350" spc="-8" dirty="0">
                <a:solidFill>
                  <a:srgbClr val="262626"/>
                </a:solidFill>
                <a:latin typeface="Calibri"/>
                <a:cs typeface="Calibri"/>
              </a:rPr>
              <a:t>e</a:t>
            </a:r>
            <a:r>
              <a:rPr sz="1350" dirty="0">
                <a:solidFill>
                  <a:srgbClr val="262626"/>
                </a:solidFill>
                <a:latin typeface="Calibri"/>
                <a:cs typeface="Calibri"/>
              </a:rPr>
              <a:t>nd. </a:t>
            </a:r>
            <a:r>
              <a:rPr sz="1350" spc="-8" dirty="0">
                <a:solidFill>
                  <a:srgbClr val="262626"/>
                </a:solidFill>
                <a:latin typeface="Calibri"/>
                <a:cs typeface="Calibri"/>
              </a:rPr>
              <a:t>(20</a:t>
            </a:r>
            <a:r>
              <a:rPr sz="1350" spc="-11" dirty="0">
                <a:solidFill>
                  <a:srgbClr val="262626"/>
                </a:solidFill>
                <a:latin typeface="Calibri"/>
                <a:cs typeface="Calibri"/>
              </a:rPr>
              <a:t>1</a:t>
            </a:r>
            <a:r>
              <a:rPr sz="1350" dirty="0">
                <a:solidFill>
                  <a:srgbClr val="262626"/>
                </a:solidFill>
                <a:latin typeface="Calibri"/>
                <a:cs typeface="Calibri"/>
              </a:rPr>
              <a:t>4)</a:t>
            </a:r>
            <a:r>
              <a:rPr sz="1350" spc="23" dirty="0">
                <a:solidFill>
                  <a:srgbClr val="262626"/>
                </a:solidFill>
                <a:latin typeface="Calibri"/>
                <a:cs typeface="Calibri"/>
              </a:rPr>
              <a:t> </a:t>
            </a:r>
            <a:r>
              <a:rPr sz="1350" spc="-4" dirty="0">
                <a:solidFill>
                  <a:srgbClr val="262626"/>
                </a:solidFill>
                <a:latin typeface="Calibri"/>
                <a:cs typeface="Calibri"/>
              </a:rPr>
              <a:t>S</a:t>
            </a:r>
            <a:r>
              <a:rPr sz="1350" dirty="0">
                <a:solidFill>
                  <a:srgbClr val="262626"/>
                </a:solidFill>
                <a:latin typeface="Calibri"/>
                <a:cs typeface="Calibri"/>
              </a:rPr>
              <a:t>m</a:t>
            </a:r>
            <a:r>
              <a:rPr sz="1350" spc="-8" dirty="0">
                <a:solidFill>
                  <a:srgbClr val="262626"/>
                </a:solidFill>
                <a:latin typeface="Calibri"/>
                <a:cs typeface="Calibri"/>
              </a:rPr>
              <a:t>a</a:t>
            </a:r>
            <a:r>
              <a:rPr sz="1350" spc="-11" dirty="0">
                <a:solidFill>
                  <a:srgbClr val="262626"/>
                </a:solidFill>
                <a:latin typeface="Calibri"/>
                <a:cs typeface="Calibri"/>
              </a:rPr>
              <a:t>r</a:t>
            </a:r>
            <a:r>
              <a:rPr sz="1350" spc="-8" dirty="0">
                <a:solidFill>
                  <a:srgbClr val="262626"/>
                </a:solidFill>
                <a:latin typeface="Calibri"/>
                <a:cs typeface="Calibri"/>
              </a:rPr>
              <a:t>t</a:t>
            </a:r>
            <a:r>
              <a:rPr sz="1350" spc="-11" dirty="0">
                <a:solidFill>
                  <a:srgbClr val="262626"/>
                </a:solidFill>
                <a:latin typeface="Calibri"/>
                <a:cs typeface="Calibri"/>
              </a:rPr>
              <a:t> </a:t>
            </a:r>
            <a:r>
              <a:rPr sz="1350" spc="-4" dirty="0">
                <a:solidFill>
                  <a:srgbClr val="262626"/>
                </a:solidFill>
                <a:latin typeface="Calibri"/>
                <a:cs typeface="Calibri"/>
              </a:rPr>
              <a:t>Ci</a:t>
            </a:r>
            <a:r>
              <a:rPr sz="1350" spc="-11" dirty="0">
                <a:solidFill>
                  <a:srgbClr val="262626"/>
                </a:solidFill>
                <a:latin typeface="Calibri"/>
                <a:cs typeface="Calibri"/>
              </a:rPr>
              <a:t>t</a:t>
            </a:r>
            <a:r>
              <a:rPr sz="1350" spc="-4" dirty="0">
                <a:solidFill>
                  <a:srgbClr val="262626"/>
                </a:solidFill>
                <a:latin typeface="Calibri"/>
                <a:cs typeface="Calibri"/>
              </a:rPr>
              <a:t>i</a:t>
            </a:r>
            <a:r>
              <a:rPr sz="1350" spc="-8" dirty="0">
                <a:solidFill>
                  <a:srgbClr val="262626"/>
                </a:solidFill>
                <a:latin typeface="Calibri"/>
                <a:cs typeface="Calibri"/>
              </a:rPr>
              <a:t>e</a:t>
            </a:r>
            <a:r>
              <a:rPr sz="1350" dirty="0">
                <a:solidFill>
                  <a:srgbClr val="262626"/>
                </a:solidFill>
                <a:latin typeface="Calibri"/>
                <a:cs typeface="Calibri"/>
              </a:rPr>
              <a:t>s</a:t>
            </a:r>
            <a:r>
              <a:rPr sz="1350" spc="-4" dirty="0">
                <a:solidFill>
                  <a:srgbClr val="262626"/>
                </a:solidFill>
                <a:latin typeface="Calibri"/>
                <a:cs typeface="Calibri"/>
              </a:rPr>
              <a:t>,</a:t>
            </a:r>
            <a:r>
              <a:rPr sz="1350" spc="15" dirty="0">
                <a:solidFill>
                  <a:srgbClr val="262626"/>
                </a:solidFill>
                <a:latin typeface="Calibri"/>
                <a:cs typeface="Calibri"/>
              </a:rPr>
              <a:t> </a:t>
            </a:r>
            <a:r>
              <a:rPr sz="1350" spc="-158" dirty="0">
                <a:solidFill>
                  <a:srgbClr val="262626"/>
                </a:solidFill>
                <a:latin typeface="Calibri"/>
                <a:cs typeface="Calibri"/>
              </a:rPr>
              <a:t>W</a:t>
            </a:r>
            <a:r>
              <a:rPr sz="1350" spc="-101" dirty="0">
                <a:solidFill>
                  <a:srgbClr val="262626"/>
                </a:solidFill>
                <a:latin typeface="Calibri"/>
                <a:cs typeface="Calibri"/>
              </a:rPr>
              <a:t>.</a:t>
            </a:r>
            <a:r>
              <a:rPr sz="1350" spc="-158" dirty="0">
                <a:solidFill>
                  <a:srgbClr val="262626"/>
                </a:solidFill>
                <a:latin typeface="Calibri"/>
                <a:cs typeface="Calibri"/>
              </a:rPr>
              <a:t>W</a:t>
            </a:r>
            <a:r>
              <a:rPr sz="1350" dirty="0">
                <a:solidFill>
                  <a:srgbClr val="262626"/>
                </a:solidFill>
                <a:latin typeface="Calibri"/>
                <a:cs typeface="Calibri"/>
              </a:rPr>
              <a:t>.</a:t>
            </a:r>
            <a:r>
              <a:rPr sz="1350" spc="-11" dirty="0">
                <a:solidFill>
                  <a:srgbClr val="262626"/>
                </a:solidFill>
                <a:latin typeface="Calibri"/>
                <a:cs typeface="Calibri"/>
              </a:rPr>
              <a:t>Nor</a:t>
            </a:r>
            <a:r>
              <a:rPr sz="1350" spc="-19" dirty="0">
                <a:solidFill>
                  <a:srgbClr val="262626"/>
                </a:solidFill>
                <a:latin typeface="Calibri"/>
                <a:cs typeface="Calibri"/>
              </a:rPr>
              <a:t>t</a:t>
            </a:r>
            <a:r>
              <a:rPr sz="1350" spc="-4" dirty="0">
                <a:solidFill>
                  <a:srgbClr val="262626"/>
                </a:solidFill>
                <a:latin typeface="Calibri"/>
                <a:cs typeface="Calibri"/>
              </a:rPr>
              <a:t>o</a:t>
            </a:r>
            <a:r>
              <a:rPr sz="1350" dirty="0">
                <a:solidFill>
                  <a:srgbClr val="262626"/>
                </a:solidFill>
                <a:latin typeface="Calibri"/>
                <a:cs typeface="Calibri"/>
              </a:rPr>
              <a:t>n &amp;</a:t>
            </a:r>
            <a:r>
              <a:rPr sz="1350" spc="-4" dirty="0">
                <a:solidFill>
                  <a:srgbClr val="262626"/>
                </a:solidFill>
                <a:latin typeface="Calibri"/>
                <a:cs typeface="Calibri"/>
              </a:rPr>
              <a:t> Com</a:t>
            </a:r>
            <a:r>
              <a:rPr sz="1350" dirty="0">
                <a:solidFill>
                  <a:srgbClr val="262626"/>
                </a:solidFill>
                <a:latin typeface="Calibri"/>
                <a:cs typeface="Calibri"/>
              </a:rPr>
              <a:t>pa</a:t>
            </a:r>
            <a:r>
              <a:rPr sz="1350" spc="-26" dirty="0">
                <a:solidFill>
                  <a:srgbClr val="262626"/>
                </a:solidFill>
                <a:latin typeface="Calibri"/>
                <a:cs typeface="Calibri"/>
              </a:rPr>
              <a:t>n</a:t>
            </a:r>
            <a:r>
              <a:rPr sz="1350" spc="-8" dirty="0">
                <a:solidFill>
                  <a:srgbClr val="262626"/>
                </a:solidFill>
                <a:latin typeface="Calibri"/>
                <a:cs typeface="Calibri"/>
              </a:rPr>
              <a:t>y</a:t>
            </a:r>
            <a:endParaRPr sz="1350" dirty="0">
              <a:latin typeface="Calibri"/>
              <a:cs typeface="Calibri"/>
            </a:endParaRPr>
          </a:p>
        </p:txBody>
      </p:sp>
    </p:spTree>
    <p:extLst>
      <p:ext uri="{BB962C8B-B14F-4D97-AF65-F5344CB8AC3E}">
        <p14:creationId xmlns:p14="http://schemas.microsoft.com/office/powerpoint/2010/main" val="337045504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Panelists</a:t>
            </a:r>
            <a:endParaRPr lang="en-US" dirty="0"/>
          </a:p>
        </p:txBody>
      </p:sp>
      <p:sp>
        <p:nvSpPr>
          <p:cNvPr id="4" name="Content Placeholder 3"/>
          <p:cNvSpPr>
            <a:spLocks noGrp="1"/>
          </p:cNvSpPr>
          <p:nvPr>
            <p:ph idx="1"/>
          </p:nvPr>
        </p:nvSpPr>
        <p:spPr/>
        <p:txBody>
          <a:bodyPr>
            <a:normAutofit lnSpcReduction="10000"/>
          </a:bodyPr>
          <a:lstStyle/>
          <a:p>
            <a:pPr lvl="0"/>
            <a:r>
              <a:rPr lang="en-US" b="1" dirty="0"/>
              <a:t>Xiaohui (Sean) CUI, Ph.D.</a:t>
            </a:r>
            <a:r>
              <a:rPr lang="en-US" dirty="0"/>
              <a:t>, Dean, International School of Software, Wuhan University  </a:t>
            </a:r>
          </a:p>
          <a:p>
            <a:pPr lvl="0"/>
            <a:r>
              <a:rPr lang="en-US" b="1" dirty="0"/>
              <a:t>Jonathan VORIS, Ph.D.</a:t>
            </a:r>
            <a:r>
              <a:rPr lang="en-US" dirty="0"/>
              <a:t>, Asst. Professor, Computer Sciences, School of Engineering &amp; Computing Sciences, NYIT </a:t>
            </a:r>
          </a:p>
          <a:p>
            <a:pPr lvl="0"/>
            <a:r>
              <a:rPr lang="en-US" b="1" dirty="0"/>
              <a:t>James WEN</a:t>
            </a:r>
            <a:r>
              <a:rPr lang="en-US" dirty="0"/>
              <a:t>, Executive Technology Adviser, Chief Solution Architect, GCG Smarter City, IBM </a:t>
            </a:r>
          </a:p>
          <a:p>
            <a:pPr lvl="0"/>
            <a:r>
              <a:rPr lang="en-US" b="1" dirty="0"/>
              <a:t>Emile YIN</a:t>
            </a:r>
            <a:r>
              <a:rPr lang="en-US" dirty="0"/>
              <a:t>, VP Strategy &amp; Technology, Alcatel-Lucent Shanghai Bell. </a:t>
            </a:r>
          </a:p>
          <a:p>
            <a:endParaRPr lang="en-US" dirty="0"/>
          </a:p>
        </p:txBody>
      </p:sp>
    </p:spTree>
    <p:extLst>
      <p:ext uri="{BB962C8B-B14F-4D97-AF65-F5344CB8AC3E}">
        <p14:creationId xmlns:p14="http://schemas.microsoft.com/office/powerpoint/2010/main" val="351832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solidFill>
                  <a:schemeClr val="accent1"/>
                </a:solidFill>
                <a:effectLst>
                  <a:outerShdw blurRad="38100" dist="25400" dir="5400000" algn="ctr" rotWithShape="0">
                    <a:srgbClr val="6E747A">
                      <a:alpha val="43000"/>
                    </a:srgbClr>
                  </a:outerShdw>
                </a:effectLst>
              </a:rPr>
              <a:t>Facts</a:t>
            </a:r>
            <a:endParaRPr lang="en-US" dirty="0"/>
          </a:p>
        </p:txBody>
      </p:sp>
      <p:sp>
        <p:nvSpPr>
          <p:cNvPr id="3" name="Content Placeholder 2"/>
          <p:cNvSpPr>
            <a:spLocks noGrp="1"/>
          </p:cNvSpPr>
          <p:nvPr>
            <p:ph idx="1"/>
          </p:nvPr>
        </p:nvSpPr>
        <p:spPr>
          <a:xfrm>
            <a:off x="604231" y="1440359"/>
            <a:ext cx="4164993" cy="2545854"/>
          </a:xfrm>
        </p:spPr>
        <p:txBody>
          <a:bodyPr>
            <a:normAutofit fontScale="70000" lnSpcReduction="20000"/>
          </a:bodyPr>
          <a:lstStyle/>
          <a:p>
            <a:r>
              <a:rPr lang="en-US" dirty="0"/>
              <a:t>UN has predicted that the world´s urban population will grow by 75% by 2050</a:t>
            </a:r>
          </a:p>
          <a:p>
            <a:r>
              <a:rPr lang="en-US" dirty="0" smtClean="0"/>
              <a:t>Cities </a:t>
            </a:r>
            <a:r>
              <a:rPr lang="en-US" dirty="0"/>
              <a:t>occupy only 2% of planet, but account for 60- 80% of energy </a:t>
            </a:r>
            <a:r>
              <a:rPr lang="en-US" dirty="0" smtClean="0"/>
              <a:t>consumption</a:t>
            </a:r>
          </a:p>
          <a:p>
            <a:pPr marL="0" indent="0">
              <a:buNone/>
            </a:pPr>
            <a:r>
              <a:rPr lang="en-US" dirty="0"/>
              <a:t>	</a:t>
            </a:r>
            <a:r>
              <a:rPr lang="en-US" sz="1575" i="1" dirty="0" err="1"/>
              <a:t>Barrionueovo</a:t>
            </a:r>
            <a:r>
              <a:rPr lang="en-US" sz="1575" i="1" dirty="0"/>
              <a:t>, J., </a:t>
            </a:r>
            <a:r>
              <a:rPr lang="en-US" sz="1575" i="1" dirty="0" err="1"/>
              <a:t>Berronne</a:t>
            </a:r>
            <a:r>
              <a:rPr lang="en-US" sz="1575" i="1" dirty="0"/>
              <a:t>, P., and </a:t>
            </a:r>
            <a:r>
              <a:rPr lang="en-US" sz="1575" i="1" dirty="0" err="1"/>
              <a:t>Ricart</a:t>
            </a:r>
            <a:r>
              <a:rPr lang="en-US" sz="1575" i="1" dirty="0"/>
              <a:t>, J. Smart Cities, </a:t>
            </a:r>
            <a:endParaRPr lang="en-US" sz="1575" i="1" dirty="0"/>
          </a:p>
          <a:p>
            <a:pPr marL="0" indent="0">
              <a:buNone/>
            </a:pPr>
            <a:r>
              <a:rPr lang="en-US" sz="1575" i="1" dirty="0"/>
              <a:t>	</a:t>
            </a:r>
            <a:r>
              <a:rPr lang="en-US" sz="1575" i="1" dirty="0"/>
              <a:t>Sustainable </a:t>
            </a:r>
            <a:r>
              <a:rPr lang="en-US" sz="1575" i="1" dirty="0"/>
              <a:t>Progress. IESE Insight, Issue 14, 2002.</a:t>
            </a:r>
          </a:p>
          <a:p>
            <a:pPr marL="0" indent="0">
              <a:buNone/>
            </a:pPr>
            <a:endParaRPr lang="en-US" dirty="0" smtClean="0"/>
          </a:p>
          <a:p>
            <a:r>
              <a:rPr lang="en-US" dirty="0"/>
              <a:t>It is </a:t>
            </a:r>
            <a:r>
              <a:rPr lang="en-US" dirty="0" smtClean="0"/>
              <a:t>estimated that </a:t>
            </a:r>
            <a:r>
              <a:rPr lang="en-US" dirty="0"/>
              <a:t>between 2012 and 2017, the growth in demand for data services will be 80% from a variety of end user device.</a:t>
            </a:r>
          </a:p>
          <a:p>
            <a:pPr marL="0" indent="0">
              <a:buNone/>
            </a:pPr>
            <a:r>
              <a:rPr lang="en-US" dirty="0" smtClean="0"/>
              <a:t>	</a:t>
            </a:r>
            <a:r>
              <a:rPr lang="en-US" sz="1575" i="1" dirty="0"/>
              <a:t>Report </a:t>
            </a:r>
            <a:r>
              <a:rPr lang="en-US" sz="1575" i="1" dirty="0"/>
              <a:t>of data mobility 2013A by Cisco</a:t>
            </a:r>
          </a:p>
          <a:p>
            <a:endParaRPr lang="en-US" dirty="0"/>
          </a:p>
        </p:txBody>
      </p:sp>
      <p:pic>
        <p:nvPicPr>
          <p:cNvPr id="5" name="Picture 4"/>
          <p:cNvPicPr>
            <a:picLocks noChangeAspect="1"/>
          </p:cNvPicPr>
          <p:nvPr/>
        </p:nvPicPr>
        <p:blipFill>
          <a:blip r:embed="rId2"/>
          <a:stretch>
            <a:fillRect/>
          </a:stretch>
        </p:blipFill>
        <p:spPr>
          <a:xfrm>
            <a:off x="4702580" y="2083296"/>
            <a:ext cx="2077657" cy="1125071"/>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89876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797421"/>
            <a:ext cx="6172200" cy="847381"/>
          </a:xfrm>
        </p:spPr>
        <p:txBody>
          <a:bodyPr>
            <a:noAutofit/>
          </a:bodyPr>
          <a:lstStyle/>
          <a:p>
            <a:r>
              <a:rPr lang="en-US" sz="2700" dirty="0"/>
              <a:t>Digital Infrastructure of A</a:t>
            </a:r>
            <a:r>
              <a:rPr lang="en-US" sz="2700" dirty="0"/>
              <a:t/>
            </a:r>
            <a:br>
              <a:rPr lang="en-US" sz="2700" dirty="0"/>
            </a:br>
            <a:r>
              <a:rPr lang="en-US" sz="2700" dirty="0"/>
              <a:t>A Smart City</a:t>
            </a:r>
            <a:endParaRPr lang="en-US" sz="3600" dirty="0"/>
          </a:p>
        </p:txBody>
      </p:sp>
      <p:pic>
        <p:nvPicPr>
          <p:cNvPr id="6" name="Picture 5"/>
          <p:cNvPicPr>
            <a:picLocks noChangeAspect="1"/>
          </p:cNvPicPr>
          <p:nvPr/>
        </p:nvPicPr>
        <p:blipFill>
          <a:blip r:embed="rId2"/>
          <a:stretch>
            <a:fillRect/>
          </a:stretch>
        </p:blipFill>
        <p:spPr>
          <a:xfrm>
            <a:off x="2361104" y="1674620"/>
            <a:ext cx="2207355" cy="2592801"/>
          </a:xfrm>
          <a:prstGeom prst="rect">
            <a:avLst/>
          </a:prstGeom>
          <a:effectLst>
            <a:glow rad="139700">
              <a:schemeClr val="accent1">
                <a:satMod val="175000"/>
                <a:alpha val="40000"/>
              </a:schemeClr>
            </a:glow>
          </a:effectLst>
        </p:spPr>
      </p:pic>
      <p:sp>
        <p:nvSpPr>
          <p:cNvPr id="7" name="Rectangle 6"/>
          <p:cNvSpPr/>
          <p:nvPr/>
        </p:nvSpPr>
        <p:spPr>
          <a:xfrm>
            <a:off x="4874710" y="3436424"/>
            <a:ext cx="1815879" cy="854080"/>
          </a:xfrm>
          <a:prstGeom prst="rect">
            <a:avLst/>
          </a:prstGeom>
        </p:spPr>
        <p:txBody>
          <a:bodyPr wrap="square">
            <a:spAutoFit/>
          </a:bodyPr>
          <a:lstStyle/>
          <a:p>
            <a:pPr algn="l"/>
            <a:r>
              <a:rPr lang="en-US" sz="825" dirty="0"/>
              <a:t>Source: A.D. Guerrero-</a:t>
            </a:r>
            <a:r>
              <a:rPr lang="en-US" sz="825" dirty="0" err="1"/>
              <a:t>pérez</a:t>
            </a:r>
            <a:r>
              <a:rPr lang="en-US" sz="825" dirty="0"/>
              <a:t>, A. Huerta, F. González And D. </a:t>
            </a:r>
            <a:r>
              <a:rPr lang="en-US" sz="825" dirty="0" err="1"/>
              <a:t>López</a:t>
            </a:r>
            <a:r>
              <a:rPr lang="en-US" sz="825" dirty="0"/>
              <a:t>, IEEE-CCD SMART CITIES WHITE PAPER, Network Architecture Based On Virtualized Networks For Smart Cities</a:t>
            </a:r>
            <a:endParaRPr lang="en-US" sz="825" dirty="0"/>
          </a:p>
        </p:txBody>
      </p:sp>
    </p:spTree>
    <p:extLst>
      <p:ext uri="{BB962C8B-B14F-4D97-AF65-F5344CB8AC3E}">
        <p14:creationId xmlns:p14="http://schemas.microsoft.com/office/powerpoint/2010/main" val="329729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sp>
        <p:nvSpPr>
          <p:cNvPr id="4" name="Content Placeholder 3"/>
          <p:cNvSpPr>
            <a:spLocks noGrp="1"/>
          </p:cNvSpPr>
          <p:nvPr>
            <p:ph idx="1"/>
          </p:nvPr>
        </p:nvSpPr>
        <p:spPr/>
        <p:txBody>
          <a:bodyPr/>
          <a:lstStyle/>
          <a:p>
            <a:r>
              <a:rPr lang="en-US" dirty="0" smtClean="0"/>
              <a:t>Challenges</a:t>
            </a:r>
          </a:p>
          <a:p>
            <a:r>
              <a:rPr lang="en-US" dirty="0" smtClean="0"/>
              <a:t>Innovations</a:t>
            </a:r>
          </a:p>
          <a:p>
            <a:r>
              <a:rPr lang="en-US" dirty="0" smtClean="0"/>
              <a:t>Best Practices</a:t>
            </a:r>
          </a:p>
          <a:p>
            <a:r>
              <a:rPr lang="en-US" dirty="0" smtClean="0"/>
              <a:t>Model Cities</a:t>
            </a:r>
            <a:endParaRPr lang="en-US" dirty="0"/>
          </a:p>
        </p:txBody>
      </p:sp>
    </p:spTree>
    <p:extLst>
      <p:ext uri="{BB962C8B-B14F-4D97-AF65-F5344CB8AC3E}">
        <p14:creationId xmlns:p14="http://schemas.microsoft.com/office/powerpoint/2010/main" val="312960413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154</Words>
  <Application>Microsoft Office PowerPoint</Application>
  <PresentationFormat>Custom</PresentationFormat>
  <Paragraphs>24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 Light</vt:lpstr>
      <vt:lpstr>Helvetica Neue</vt:lpstr>
      <vt:lpstr>Office Theme</vt:lpstr>
      <vt:lpstr>PANEL 3: DIGITAL COMMUNICATIONS, AND SAFE, SMART CITIES  Moderator:   Babak D. Beheshti Professor &amp; Associate Dean, School of Engineering &amp; Computing Sciences, New York Institute of Technology Old Westbury, NY, USA </vt:lpstr>
      <vt:lpstr>Smart cities are places where information technology is combined with infrastructure, architecture, everyday objects, and even our bodies to address social, economic, and environmental problems. Anthony B. Townsend. (2014) Smart Cities, W.W.Norton &amp; Company</vt:lpstr>
      <vt:lpstr>Panelists</vt:lpstr>
      <vt:lpstr>Facts</vt:lpstr>
      <vt:lpstr>Digital Infrastructure of A A Smart City</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Title Presentation Title</dc:title>
  <dc:creator>Nicole Hall</dc:creator>
  <cp:lastModifiedBy>Jerry Limoncelli</cp:lastModifiedBy>
  <cp:revision>210</cp:revision>
  <dcterms:modified xsi:type="dcterms:W3CDTF">2015-10-14T14:51:35Z</dcterms:modified>
</cp:coreProperties>
</file>